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42"/>
  </p:notesMasterIdLst>
  <p:handoutMasterIdLst>
    <p:handoutMasterId r:id="rId43"/>
  </p:handoutMasterIdLst>
  <p:sldIdLst>
    <p:sldId id="1751" r:id="rId5"/>
    <p:sldId id="258" r:id="rId6"/>
    <p:sldId id="259" r:id="rId7"/>
    <p:sldId id="260" r:id="rId8"/>
    <p:sldId id="1768" r:id="rId9"/>
    <p:sldId id="278" r:id="rId10"/>
    <p:sldId id="261" r:id="rId11"/>
    <p:sldId id="263" r:id="rId12"/>
    <p:sldId id="266" r:id="rId13"/>
    <p:sldId id="267" r:id="rId14"/>
    <p:sldId id="1831" r:id="rId15"/>
    <p:sldId id="1839" r:id="rId16"/>
    <p:sldId id="1774" r:id="rId17"/>
    <p:sldId id="1816" r:id="rId18"/>
    <p:sldId id="1807" r:id="rId19"/>
    <p:sldId id="1811" r:id="rId20"/>
    <p:sldId id="271" r:id="rId21"/>
    <p:sldId id="272" r:id="rId22"/>
    <p:sldId id="275" r:id="rId23"/>
    <p:sldId id="273" r:id="rId24"/>
    <p:sldId id="276" r:id="rId25"/>
    <p:sldId id="1837" r:id="rId26"/>
    <p:sldId id="1838" r:id="rId27"/>
    <p:sldId id="1840" r:id="rId28"/>
    <p:sldId id="1841" r:id="rId29"/>
    <p:sldId id="1842" r:id="rId30"/>
    <p:sldId id="1843" r:id="rId31"/>
    <p:sldId id="1846" r:id="rId32"/>
    <p:sldId id="1844" r:id="rId33"/>
    <p:sldId id="1845" r:id="rId34"/>
    <p:sldId id="1833" r:id="rId35"/>
    <p:sldId id="283" r:id="rId36"/>
    <p:sldId id="1824" r:id="rId37"/>
    <p:sldId id="1834" r:id="rId38"/>
    <p:sldId id="1835" r:id="rId39"/>
    <p:sldId id="1836" r:id="rId40"/>
    <p:sldId id="274" r:id="rId41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DE9"/>
    <a:srgbClr val="008542"/>
    <a:srgbClr val="E37222"/>
    <a:srgbClr val="A67543"/>
    <a:srgbClr val="0098DB"/>
    <a:srgbClr val="00549F"/>
    <a:srgbClr val="FDC82F"/>
    <a:srgbClr val="00338D"/>
    <a:srgbClr val="D0103A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23" autoAdjust="0"/>
    <p:restoredTop sz="86264" autoAdjust="0"/>
  </p:normalViewPr>
  <p:slideViewPr>
    <p:cSldViewPr snapToGrid="0">
      <p:cViewPr varScale="1">
        <p:scale>
          <a:sx n="186" d="100"/>
          <a:sy n="186" d="100"/>
        </p:scale>
        <p:origin x="1644" y="15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2" d="100"/>
          <a:sy n="122" d="100"/>
        </p:scale>
        <p:origin x="-3528" y="-104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10/12/2022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03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Some points to the first pillar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r>
              <a:rPr lang="en-GB" dirty="0"/>
              <a:t>The Centre is organizing a network of telescope for high-priority NEO observations:</a:t>
            </a:r>
          </a:p>
          <a:p>
            <a:endParaRPr lang="en-GB" sz="500" dirty="0"/>
          </a:p>
          <a:p>
            <a:r>
              <a:rPr lang="en-GB" dirty="0"/>
              <a:t>For follow-up:</a:t>
            </a:r>
            <a:endParaRPr lang="en-GB" sz="5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F0"/>
                </a:solidFill>
              </a:rPr>
              <a:t>ESA’s own telescopes</a:t>
            </a:r>
            <a:r>
              <a:rPr lang="en-GB" dirty="0"/>
              <a:t>, built and operated by ESA (e.g. ESA OGS).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Contracts for </a:t>
            </a:r>
            <a:r>
              <a:rPr lang="en-GB" dirty="0">
                <a:solidFill>
                  <a:srgbClr val="00B0F0"/>
                </a:solidFill>
              </a:rPr>
              <a:t>direct access </a:t>
            </a:r>
            <a:r>
              <a:rPr lang="en-GB" dirty="0"/>
              <a:t>to existing telescopes (e.g. </a:t>
            </a:r>
            <a:r>
              <a:rPr lang="en-GB" dirty="0" err="1"/>
              <a:t>Calar</a:t>
            </a:r>
            <a:r>
              <a:rPr lang="en-GB" dirty="0"/>
              <a:t> Alto Schmidt)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Contracts to </a:t>
            </a:r>
            <a:r>
              <a:rPr lang="en-GB" dirty="0">
                <a:solidFill>
                  <a:srgbClr val="00B0F0"/>
                </a:solidFill>
              </a:rPr>
              <a:t>support external </a:t>
            </a:r>
            <a:r>
              <a:rPr lang="en-GB" dirty="0"/>
              <a:t>European NEO </a:t>
            </a:r>
            <a:r>
              <a:rPr lang="en-GB" dirty="0">
                <a:solidFill>
                  <a:srgbClr val="00B0F0"/>
                </a:solidFill>
              </a:rPr>
              <a:t>observers</a:t>
            </a:r>
            <a:r>
              <a:rPr lang="en-GB" dirty="0"/>
              <a:t> (e.g. </a:t>
            </a:r>
            <a:r>
              <a:rPr lang="en-GB" dirty="0" err="1"/>
              <a:t>Klet</a:t>
            </a:r>
            <a:r>
              <a:rPr lang="en-GB" dirty="0"/>
              <a:t> observatory).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F0"/>
                </a:solidFill>
              </a:rPr>
              <a:t>Institutional collaborations</a:t>
            </a:r>
            <a:r>
              <a:rPr lang="en-GB" dirty="0"/>
              <a:t> with other agencies (e.g. with ESO for VLT).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Scientific </a:t>
            </a:r>
            <a:r>
              <a:rPr lang="en-GB" dirty="0">
                <a:solidFill>
                  <a:srgbClr val="00B0F0"/>
                </a:solidFill>
              </a:rPr>
              <a:t>proposals</a:t>
            </a:r>
            <a:r>
              <a:rPr lang="en-GB" dirty="0"/>
              <a:t> to access worldwide telescopes (e.g. KASI telescopes).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Specific </a:t>
            </a:r>
            <a:r>
              <a:rPr lang="en-GB" dirty="0">
                <a:solidFill>
                  <a:srgbClr val="00B0F0"/>
                </a:solidFill>
              </a:rPr>
              <a:t>collaborations</a:t>
            </a:r>
            <a:r>
              <a:rPr lang="en-GB" dirty="0"/>
              <a:t> with other observers and observatories (e.g. OASI).</a:t>
            </a:r>
          </a:p>
          <a:p>
            <a:pPr indent="0"/>
            <a:endParaRPr lang="en-GB" sz="500" dirty="0"/>
          </a:p>
          <a:p>
            <a:pPr indent="0"/>
            <a:r>
              <a:rPr lang="en-GB" dirty="0"/>
              <a:t>For survey (future):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B0F0"/>
                </a:solidFill>
              </a:rPr>
              <a:t>Flyeye</a:t>
            </a:r>
            <a:r>
              <a:rPr lang="en-GB" dirty="0"/>
              <a:t> survey telescope currently under development.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338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438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Some points to the first pillar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r>
              <a:rPr lang="en-GB" dirty="0"/>
              <a:t>The Centre is organizing a network of telescope for high-priority NEO observations:</a:t>
            </a:r>
          </a:p>
          <a:p>
            <a:endParaRPr lang="en-GB" sz="500" dirty="0"/>
          </a:p>
          <a:p>
            <a:r>
              <a:rPr lang="en-GB" dirty="0"/>
              <a:t>For follow-up:</a:t>
            </a:r>
            <a:endParaRPr lang="en-GB" sz="5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F0"/>
                </a:solidFill>
              </a:rPr>
              <a:t>ESA’s own telescopes</a:t>
            </a:r>
            <a:r>
              <a:rPr lang="en-GB" dirty="0"/>
              <a:t>, built and operated by ESA (e.g. ESA OGS).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Contracts for </a:t>
            </a:r>
            <a:r>
              <a:rPr lang="en-GB" dirty="0">
                <a:solidFill>
                  <a:srgbClr val="00B0F0"/>
                </a:solidFill>
              </a:rPr>
              <a:t>direct access </a:t>
            </a:r>
            <a:r>
              <a:rPr lang="en-GB" dirty="0"/>
              <a:t>to existing telescopes (e.g. </a:t>
            </a:r>
            <a:r>
              <a:rPr lang="en-GB" dirty="0" err="1"/>
              <a:t>Calar</a:t>
            </a:r>
            <a:r>
              <a:rPr lang="en-GB" dirty="0"/>
              <a:t> Alto Schmidt)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Contracts to </a:t>
            </a:r>
            <a:r>
              <a:rPr lang="en-GB" dirty="0">
                <a:solidFill>
                  <a:srgbClr val="00B0F0"/>
                </a:solidFill>
              </a:rPr>
              <a:t>support external </a:t>
            </a:r>
            <a:r>
              <a:rPr lang="en-GB" dirty="0"/>
              <a:t>European NEO </a:t>
            </a:r>
            <a:r>
              <a:rPr lang="en-GB" dirty="0">
                <a:solidFill>
                  <a:srgbClr val="00B0F0"/>
                </a:solidFill>
              </a:rPr>
              <a:t>observers</a:t>
            </a:r>
            <a:r>
              <a:rPr lang="en-GB" dirty="0"/>
              <a:t> (e.g. </a:t>
            </a:r>
            <a:r>
              <a:rPr lang="en-GB" dirty="0" err="1"/>
              <a:t>Klet</a:t>
            </a:r>
            <a:r>
              <a:rPr lang="en-GB" dirty="0"/>
              <a:t> observatory).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F0"/>
                </a:solidFill>
              </a:rPr>
              <a:t>Institutional collaborations</a:t>
            </a:r>
            <a:r>
              <a:rPr lang="en-GB" dirty="0"/>
              <a:t> with other agencies (e.g. with ESO for VLT).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Scientific </a:t>
            </a:r>
            <a:r>
              <a:rPr lang="en-GB" dirty="0">
                <a:solidFill>
                  <a:srgbClr val="00B0F0"/>
                </a:solidFill>
              </a:rPr>
              <a:t>proposals</a:t>
            </a:r>
            <a:r>
              <a:rPr lang="en-GB" dirty="0"/>
              <a:t> to access worldwide telescopes (e.g. KASI telescopes).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Specific </a:t>
            </a:r>
            <a:r>
              <a:rPr lang="en-GB" dirty="0">
                <a:solidFill>
                  <a:srgbClr val="00B0F0"/>
                </a:solidFill>
              </a:rPr>
              <a:t>collaborations</a:t>
            </a:r>
            <a:r>
              <a:rPr lang="en-GB" dirty="0"/>
              <a:t> with other observers and observatories (e.g. OASI).</a:t>
            </a:r>
          </a:p>
          <a:p>
            <a:pPr indent="0"/>
            <a:endParaRPr lang="en-GB" sz="500" dirty="0"/>
          </a:p>
          <a:p>
            <a:pPr indent="0"/>
            <a:r>
              <a:rPr lang="en-GB" dirty="0"/>
              <a:t>For survey (future):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B0F0"/>
                </a:solidFill>
              </a:rPr>
              <a:t>Flyeye</a:t>
            </a:r>
            <a:r>
              <a:rPr lang="en-GB" dirty="0"/>
              <a:t> survey telescope currently under development.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573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Some points to the first pillar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r>
              <a:rPr lang="en-GB" dirty="0"/>
              <a:t>The Centre is organizing a network of telescope for high-priority NEO observations:</a:t>
            </a:r>
          </a:p>
          <a:p>
            <a:endParaRPr lang="en-GB" sz="500" dirty="0"/>
          </a:p>
          <a:p>
            <a:r>
              <a:rPr lang="en-GB" dirty="0"/>
              <a:t>For follow-up:</a:t>
            </a:r>
            <a:endParaRPr lang="en-GB" sz="5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F0"/>
                </a:solidFill>
              </a:rPr>
              <a:t>ESA’s own telescopes</a:t>
            </a:r>
            <a:r>
              <a:rPr lang="en-GB" dirty="0"/>
              <a:t>, built and operated by ESA (e.g. ESA OGS).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Contracts for </a:t>
            </a:r>
            <a:r>
              <a:rPr lang="en-GB" dirty="0">
                <a:solidFill>
                  <a:srgbClr val="00B0F0"/>
                </a:solidFill>
              </a:rPr>
              <a:t>direct access </a:t>
            </a:r>
            <a:r>
              <a:rPr lang="en-GB" dirty="0"/>
              <a:t>to existing telescopes (e.g. </a:t>
            </a:r>
            <a:r>
              <a:rPr lang="en-GB" dirty="0" err="1"/>
              <a:t>Calar</a:t>
            </a:r>
            <a:r>
              <a:rPr lang="en-GB" dirty="0"/>
              <a:t> Alto Schmidt)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Contracts to </a:t>
            </a:r>
            <a:r>
              <a:rPr lang="en-GB" dirty="0">
                <a:solidFill>
                  <a:srgbClr val="00B0F0"/>
                </a:solidFill>
              </a:rPr>
              <a:t>support external </a:t>
            </a:r>
            <a:r>
              <a:rPr lang="en-GB" dirty="0"/>
              <a:t>European NEO </a:t>
            </a:r>
            <a:r>
              <a:rPr lang="en-GB" dirty="0">
                <a:solidFill>
                  <a:srgbClr val="00B0F0"/>
                </a:solidFill>
              </a:rPr>
              <a:t>observers</a:t>
            </a:r>
            <a:r>
              <a:rPr lang="en-GB" dirty="0"/>
              <a:t> (e.g. </a:t>
            </a:r>
            <a:r>
              <a:rPr lang="en-GB" dirty="0" err="1"/>
              <a:t>Klet</a:t>
            </a:r>
            <a:r>
              <a:rPr lang="en-GB" dirty="0"/>
              <a:t> observatory).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F0"/>
                </a:solidFill>
              </a:rPr>
              <a:t>Institutional collaborations</a:t>
            </a:r>
            <a:r>
              <a:rPr lang="en-GB" dirty="0"/>
              <a:t> with other agencies (e.g. with ESO for VLT).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Scientific </a:t>
            </a:r>
            <a:r>
              <a:rPr lang="en-GB" dirty="0">
                <a:solidFill>
                  <a:srgbClr val="00B0F0"/>
                </a:solidFill>
              </a:rPr>
              <a:t>proposals</a:t>
            </a:r>
            <a:r>
              <a:rPr lang="en-GB" dirty="0"/>
              <a:t> to access worldwide telescopes (e.g. KASI telescopes).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Specific </a:t>
            </a:r>
            <a:r>
              <a:rPr lang="en-GB" dirty="0">
                <a:solidFill>
                  <a:srgbClr val="00B0F0"/>
                </a:solidFill>
              </a:rPr>
              <a:t>collaborations</a:t>
            </a:r>
            <a:r>
              <a:rPr lang="en-GB" dirty="0"/>
              <a:t> with other observers and observatories (e.g. OASI).</a:t>
            </a:r>
          </a:p>
          <a:p>
            <a:pPr indent="0"/>
            <a:endParaRPr lang="en-GB" sz="500" dirty="0"/>
          </a:p>
          <a:p>
            <a:pPr indent="0"/>
            <a:r>
              <a:rPr lang="en-GB" dirty="0"/>
              <a:t>For survey (future):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B0F0"/>
                </a:solidFill>
              </a:rPr>
              <a:t>Flyeye</a:t>
            </a:r>
            <a:r>
              <a:rPr lang="en-GB" dirty="0"/>
              <a:t> survey telescope currently under development.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34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Beobachtungen</a:t>
            </a:r>
            <a:r>
              <a:rPr lang="en-US" dirty="0"/>
              <a:t> </a:t>
            </a:r>
            <a:r>
              <a:rPr lang="en-US" dirty="0" err="1"/>
              <a:t>Weltweit</a:t>
            </a:r>
            <a:r>
              <a:rPr lang="en-US" dirty="0"/>
              <a:t> =&gt;</a:t>
            </a:r>
            <a:r>
              <a:rPr lang="en-US" baseline="0" dirty="0"/>
              <a:t> NEODyS =&gt; </a:t>
            </a:r>
            <a:r>
              <a:rPr lang="en-US" baseline="0" dirty="0" err="1"/>
              <a:t>Bahn</a:t>
            </a:r>
            <a:r>
              <a:rPr lang="en-US" baseline="0" dirty="0"/>
              <a:t> 100 </a:t>
            </a:r>
            <a:r>
              <a:rPr lang="en-US" baseline="0" dirty="0" err="1"/>
              <a:t>Jahre</a:t>
            </a:r>
            <a:r>
              <a:rPr lang="en-US" baseline="0" dirty="0"/>
              <a:t> in die </a:t>
            </a:r>
            <a:r>
              <a:rPr lang="en-US" baseline="0" dirty="0" err="1"/>
              <a:t>Zukunft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60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25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Im</a:t>
            </a:r>
            <a:r>
              <a:rPr lang="en-US" baseline="0" dirty="0"/>
              <a:t> </a:t>
            </a:r>
            <a:r>
              <a:rPr lang="en-US" baseline="0" dirty="0" err="1"/>
              <a:t>Rahmen</a:t>
            </a:r>
            <a:r>
              <a:rPr lang="en-US" baseline="0" dirty="0"/>
              <a:t> der UN und </a:t>
            </a:r>
            <a:r>
              <a:rPr lang="en-US" baseline="0" dirty="0" err="1"/>
              <a:t>innerhalb</a:t>
            </a:r>
            <a:r>
              <a:rPr lang="en-US" baseline="0" dirty="0"/>
              <a:t> der </a:t>
            </a:r>
            <a:r>
              <a:rPr lang="en-US" baseline="0" dirty="0" err="1"/>
              <a:t>Raumfahrtbehörden</a:t>
            </a:r>
            <a:r>
              <a:rPr lang="en-US" baseline="0" dirty="0"/>
              <a:t> (</a:t>
            </a:r>
            <a:r>
              <a:rPr lang="en-US" baseline="0" dirty="0" err="1"/>
              <a:t>z.B</a:t>
            </a:r>
            <a:r>
              <a:rPr lang="en-US" baseline="0" dirty="0"/>
              <a:t>. ESA) </a:t>
            </a:r>
            <a:r>
              <a:rPr lang="en-US" baseline="0" dirty="0" err="1"/>
              <a:t>wurde</a:t>
            </a:r>
            <a:r>
              <a:rPr lang="en-US" baseline="0" dirty="0"/>
              <a:t> </a:t>
            </a:r>
            <a:r>
              <a:rPr lang="en-US" baseline="0" dirty="0" err="1"/>
              <a:t>diskutiert</a:t>
            </a:r>
            <a:r>
              <a:rPr lang="en-US" baseline="0" dirty="0"/>
              <a:t> </a:t>
            </a:r>
            <a:r>
              <a:rPr lang="en-US" baseline="0" dirty="0" err="1"/>
              <a:t>wie</a:t>
            </a:r>
            <a:r>
              <a:rPr lang="en-US" baseline="0" dirty="0"/>
              <a:t> man und wen man </a:t>
            </a:r>
            <a:r>
              <a:rPr lang="en-US" baseline="0" dirty="0" err="1"/>
              <a:t>informiert</a:t>
            </a:r>
            <a:r>
              <a:rPr lang="en-US" baseline="0" dirty="0"/>
              <a:t>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27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ESA </a:t>
            </a:r>
            <a:r>
              <a:rPr lang="en-US" dirty="0" err="1"/>
              <a:t>bereitet</a:t>
            </a:r>
            <a:r>
              <a:rPr lang="en-US" baseline="0" dirty="0"/>
              <a:t> Info für </a:t>
            </a:r>
            <a:r>
              <a:rPr lang="en-US" baseline="0" dirty="0" err="1"/>
              <a:t>Katastrophenschutzbehörden</a:t>
            </a:r>
            <a:r>
              <a:rPr lang="en-US" baseline="0" dirty="0"/>
              <a:t> vor, </a:t>
            </a:r>
            <a:r>
              <a:rPr lang="en-US" baseline="0" dirty="0" err="1"/>
              <a:t>z.B</a:t>
            </a:r>
            <a:r>
              <a:rPr lang="en-US" baseline="0" dirty="0"/>
              <a:t>. </a:t>
            </a:r>
            <a:r>
              <a:rPr lang="en-US" baseline="0" dirty="0" err="1"/>
              <a:t>ein</a:t>
            </a:r>
            <a:r>
              <a:rPr lang="en-US" baseline="0" dirty="0"/>
              <a:t> ‘Close Approach Fact Sheet’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072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Wenn &lt;10 m - 'enjoy the show'. Bei 20-40 m: Warning; &gt;40 m evakuieren. 100 m: Abwehren!</a:t>
            </a:r>
          </a:p>
          <a:p>
            <a:endParaRPr lang="en-US"/>
          </a:p>
          <a:p>
            <a:r>
              <a:rPr lang="en-US"/>
              <a:t>DART und Hera.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522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3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latin typeface="Calibri" charset="0"/>
                <a:ea typeface="MS PGothic" charset="0"/>
              </a:rPr>
              <a:t>Sky</a:t>
            </a:r>
            <a:r>
              <a:rPr lang="en-US" baseline="0" dirty="0">
                <a:latin typeface="Calibri" charset="0"/>
                <a:ea typeface="MS PGothic" charset="0"/>
              </a:rPr>
              <a:t> image taken with a telescope, an area about half the apparent size of the Moon, over one hour</a:t>
            </a:r>
          </a:p>
          <a:p>
            <a:pPr>
              <a:defRPr/>
            </a:pPr>
            <a:r>
              <a:rPr lang="en-US" baseline="0" dirty="0">
                <a:latin typeface="Calibri" charset="0"/>
                <a:ea typeface="MS PGothic" charset="0"/>
              </a:rPr>
              <a:t>Moving dot: ‘like a star’ – is not a star, but an asteroid</a:t>
            </a:r>
          </a:p>
          <a:p>
            <a:pPr>
              <a:defRPr/>
            </a:pPr>
            <a:endParaRPr lang="en-US" baseline="0" dirty="0">
              <a:latin typeface="Calibri" charset="0"/>
              <a:ea typeface="MS PGothic" charset="0"/>
            </a:endParaRPr>
          </a:p>
          <a:p>
            <a:pPr>
              <a:defRPr/>
            </a:pPr>
            <a:r>
              <a:rPr lang="en-US" baseline="0" dirty="0">
                <a:latin typeface="Calibri" charset="0"/>
                <a:ea typeface="MS PGothic" charset="0"/>
              </a:rPr>
              <a:t>Der </a:t>
            </a:r>
            <a:r>
              <a:rPr lang="en-US" baseline="0" dirty="0" err="1">
                <a:latin typeface="Calibri" charset="0"/>
                <a:ea typeface="MS PGothic" charset="0"/>
              </a:rPr>
              <a:t>erste</a:t>
            </a:r>
            <a:r>
              <a:rPr lang="en-US" baseline="0" dirty="0">
                <a:latin typeface="Calibri" charset="0"/>
                <a:ea typeface="MS PGothic" charset="0"/>
              </a:rPr>
              <a:t> </a:t>
            </a:r>
            <a:r>
              <a:rPr lang="en-US" baseline="0" dirty="0" err="1">
                <a:latin typeface="Calibri" charset="0"/>
                <a:ea typeface="MS PGothic" charset="0"/>
              </a:rPr>
              <a:t>Asteoroid</a:t>
            </a:r>
            <a:r>
              <a:rPr lang="en-US" baseline="0" dirty="0">
                <a:latin typeface="Calibri" charset="0"/>
                <a:ea typeface="MS PGothic" charset="0"/>
              </a:rPr>
              <a:t> </a:t>
            </a:r>
            <a:r>
              <a:rPr lang="en-US" baseline="0" dirty="0" err="1">
                <a:latin typeface="Calibri" charset="0"/>
                <a:ea typeface="MS PGothic" charset="0"/>
              </a:rPr>
              <a:t>wurde</a:t>
            </a:r>
            <a:r>
              <a:rPr lang="en-US" baseline="0" dirty="0">
                <a:latin typeface="Calibri" charset="0"/>
                <a:ea typeface="MS PGothic" charset="0"/>
              </a:rPr>
              <a:t> am 1. 1. 1801 </a:t>
            </a:r>
            <a:r>
              <a:rPr lang="en-US" baseline="0" dirty="0" err="1">
                <a:latin typeface="Calibri" charset="0"/>
                <a:ea typeface="MS PGothic" charset="0"/>
              </a:rPr>
              <a:t>entdeckt</a:t>
            </a:r>
            <a:r>
              <a:rPr lang="en-US" baseline="0" dirty="0">
                <a:latin typeface="Calibri" charset="0"/>
                <a:ea typeface="MS PGothic" charset="0"/>
              </a:rPr>
              <a:t>, von Giuseppe Piazzi. </a:t>
            </a:r>
            <a:r>
              <a:rPr lang="en-US" baseline="0" dirty="0" err="1">
                <a:latin typeface="Calibri" charset="0"/>
                <a:ea typeface="MS PGothic" charset="0"/>
              </a:rPr>
              <a:t>Er</a:t>
            </a:r>
            <a:r>
              <a:rPr lang="en-US" baseline="0" dirty="0">
                <a:latin typeface="Calibri" charset="0"/>
                <a:ea typeface="MS PGothic" charset="0"/>
              </a:rPr>
              <a:t> </a:t>
            </a:r>
            <a:r>
              <a:rPr lang="en-US" baseline="0" dirty="0" err="1">
                <a:latin typeface="Calibri" charset="0"/>
                <a:ea typeface="MS PGothic" charset="0"/>
              </a:rPr>
              <a:t>suchte</a:t>
            </a:r>
            <a:r>
              <a:rPr lang="en-US" baseline="0" dirty="0">
                <a:latin typeface="Calibri" charset="0"/>
                <a:ea typeface="MS PGothic" charset="0"/>
              </a:rPr>
              <a:t> </a:t>
            </a:r>
            <a:r>
              <a:rPr lang="en-US" baseline="0" dirty="0" err="1">
                <a:latin typeface="Calibri" charset="0"/>
                <a:ea typeface="MS PGothic" charset="0"/>
              </a:rPr>
              <a:t>eigentlich</a:t>
            </a:r>
            <a:r>
              <a:rPr lang="en-US" baseline="0" dirty="0">
                <a:latin typeface="Calibri" charset="0"/>
                <a:ea typeface="MS PGothic" charset="0"/>
              </a:rPr>
              <a:t> </a:t>
            </a:r>
            <a:r>
              <a:rPr lang="en-US" baseline="0" dirty="0" err="1">
                <a:latin typeface="Calibri" charset="0"/>
                <a:ea typeface="MS PGothic" charset="0"/>
              </a:rPr>
              <a:t>ein</a:t>
            </a:r>
            <a:r>
              <a:rPr lang="en-US" baseline="0" dirty="0">
                <a:latin typeface="Calibri" charset="0"/>
                <a:ea typeface="MS PGothic" charset="0"/>
              </a:rPr>
              <a:t> </a:t>
            </a:r>
            <a:r>
              <a:rPr lang="en-US" baseline="0" dirty="0" err="1">
                <a:latin typeface="Calibri" charset="0"/>
                <a:ea typeface="MS PGothic" charset="0"/>
              </a:rPr>
              <a:t>Objekt</a:t>
            </a:r>
            <a:r>
              <a:rPr lang="en-US" baseline="0" dirty="0">
                <a:latin typeface="Calibri" charset="0"/>
                <a:ea typeface="MS PGothic" charset="0"/>
              </a:rPr>
              <a:t>, das die Bahn von </a:t>
            </a:r>
            <a:r>
              <a:rPr lang="en-US" baseline="0" dirty="0" err="1">
                <a:latin typeface="Calibri" charset="0"/>
                <a:ea typeface="MS PGothic" charset="0"/>
              </a:rPr>
              <a:t>Neptun</a:t>
            </a:r>
            <a:r>
              <a:rPr lang="en-US" baseline="0" dirty="0">
                <a:latin typeface="Calibri" charset="0"/>
                <a:ea typeface="MS PGothic" charset="0"/>
              </a:rPr>
              <a:t> </a:t>
            </a:r>
            <a:r>
              <a:rPr lang="en-US" baseline="0" dirty="0" err="1">
                <a:latin typeface="Calibri" charset="0"/>
                <a:ea typeface="MS PGothic" charset="0"/>
              </a:rPr>
              <a:t>störte</a:t>
            </a:r>
            <a:r>
              <a:rPr lang="en-US" baseline="0" dirty="0">
                <a:latin typeface="Calibri" charset="0"/>
                <a:ea typeface="MS PGothic" charset="0"/>
              </a:rPr>
              <a:t>… </a:t>
            </a:r>
            <a:r>
              <a:rPr lang="en-US" baseline="0" dirty="0" err="1">
                <a:latin typeface="Calibri" charset="0"/>
                <a:ea typeface="MS PGothic" charset="0"/>
              </a:rPr>
              <a:t>Er</a:t>
            </a:r>
            <a:r>
              <a:rPr lang="en-US" baseline="0" dirty="0">
                <a:latin typeface="Calibri" charset="0"/>
                <a:ea typeface="MS PGothic" charset="0"/>
              </a:rPr>
              <a:t> </a:t>
            </a:r>
            <a:r>
              <a:rPr lang="en-US" baseline="0" dirty="0" err="1">
                <a:latin typeface="Calibri" charset="0"/>
                <a:ea typeface="MS PGothic" charset="0"/>
              </a:rPr>
              <a:t>nannte</a:t>
            </a:r>
            <a:r>
              <a:rPr lang="en-US" baseline="0" dirty="0">
                <a:latin typeface="Calibri" charset="0"/>
                <a:ea typeface="MS PGothic" charset="0"/>
              </a:rPr>
              <a:t> </a:t>
            </a:r>
            <a:r>
              <a:rPr lang="en-US" baseline="0" dirty="0" err="1">
                <a:latin typeface="Calibri" charset="0"/>
                <a:ea typeface="MS PGothic" charset="0"/>
              </a:rPr>
              <a:t>ihn</a:t>
            </a:r>
            <a:r>
              <a:rPr lang="en-US" baseline="0" dirty="0">
                <a:latin typeface="Calibri" charset="0"/>
                <a:ea typeface="MS PGothic" charset="0"/>
              </a:rPr>
              <a:t> Ceres (“</a:t>
            </a:r>
            <a:r>
              <a:rPr lang="en-US" baseline="0" dirty="0" err="1">
                <a:latin typeface="Calibri" charset="0"/>
                <a:ea typeface="MS PGothic" charset="0"/>
              </a:rPr>
              <a:t>Götterbote</a:t>
            </a:r>
            <a:r>
              <a:rPr lang="en-US" baseline="0" dirty="0">
                <a:latin typeface="Calibri" charset="0"/>
                <a:ea typeface="MS PGothic" charset="0"/>
              </a:rPr>
              <a:t>?”)</a:t>
            </a:r>
          </a:p>
          <a:p>
            <a:pPr>
              <a:defRPr/>
            </a:pP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84238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884238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884238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884238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884238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8842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8842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8842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8842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233CD11B-8284-2040-8C56-F7C4D8D8FC7B}" type="slidenum">
              <a:rPr lang="en-GB" smtClean="0">
                <a:latin typeface="NotesEsa" charset="0"/>
              </a:rPr>
              <a:pPr>
                <a:defRPr/>
              </a:pPr>
              <a:t>2</a:t>
            </a:fld>
            <a:endParaRPr lang="en-GB">
              <a:latin typeface="NotesEsa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370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39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9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CA58C-FA0E-9A4C-B378-A8231B9B98E0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728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CA58C-FA0E-9A4C-B378-A8231B9B98E0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652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Alles</a:t>
            </a:r>
            <a:r>
              <a:rPr lang="en-US" baseline="0" dirty="0"/>
              <a:t> </a:t>
            </a:r>
            <a:r>
              <a:rPr lang="en-US" baseline="0" dirty="0" err="1"/>
              <a:t>ist</a:t>
            </a:r>
            <a:r>
              <a:rPr lang="en-US" baseline="0" dirty="0"/>
              <a:t> </a:t>
            </a:r>
            <a:r>
              <a:rPr lang="en-US" baseline="0" dirty="0" err="1"/>
              <a:t>Statistik</a:t>
            </a:r>
            <a:r>
              <a:rPr lang="en-US" baseline="0" dirty="0"/>
              <a:t>! </a:t>
            </a:r>
            <a:r>
              <a:rPr lang="en-US" baseline="0" dirty="0" err="1"/>
              <a:t>Einschlag</a:t>
            </a:r>
            <a:r>
              <a:rPr lang="en-US" baseline="0" dirty="0"/>
              <a:t> </a:t>
            </a:r>
            <a:r>
              <a:rPr lang="en-US" baseline="0" dirty="0" err="1"/>
              <a:t>eines</a:t>
            </a:r>
            <a:r>
              <a:rPr lang="en-US" baseline="0" dirty="0"/>
              <a:t> </a:t>
            </a:r>
            <a:r>
              <a:rPr lang="en-US" baseline="0" dirty="0" err="1"/>
              <a:t>kleineren</a:t>
            </a:r>
            <a:r>
              <a:rPr lang="en-US" baseline="0" dirty="0"/>
              <a:t> </a:t>
            </a:r>
            <a:r>
              <a:rPr lang="en-US" baseline="0" dirty="0" err="1"/>
              <a:t>Objektes</a:t>
            </a:r>
            <a:r>
              <a:rPr lang="en-US" baseline="0" dirty="0"/>
              <a:t> </a:t>
            </a:r>
            <a:r>
              <a:rPr lang="en-US" baseline="0" dirty="0" err="1"/>
              <a:t>kann</a:t>
            </a:r>
            <a:r>
              <a:rPr lang="en-US" baseline="0" dirty="0"/>
              <a:t> </a:t>
            </a:r>
            <a:r>
              <a:rPr lang="en-US" baseline="0" dirty="0" err="1"/>
              <a:t>jederzeit</a:t>
            </a:r>
            <a:r>
              <a:rPr lang="en-US" baseline="0" dirty="0"/>
              <a:t> </a:t>
            </a:r>
            <a:r>
              <a:rPr lang="en-US" baseline="0" dirty="0" err="1"/>
              <a:t>passieren</a:t>
            </a:r>
            <a:r>
              <a:rPr lang="en-US" baseline="0" dirty="0"/>
              <a:t>, </a:t>
            </a:r>
            <a:r>
              <a:rPr lang="en-US" baseline="0" dirty="0" err="1"/>
              <a:t>siehe</a:t>
            </a:r>
            <a:r>
              <a:rPr lang="en-US" baseline="0" dirty="0"/>
              <a:t> Chelyabinsk.</a:t>
            </a:r>
          </a:p>
          <a:p>
            <a:endParaRPr lang="en-US" baseline="0" dirty="0"/>
          </a:p>
          <a:p>
            <a:r>
              <a:rPr lang="en-US" baseline="0" dirty="0"/>
              <a:t>Aber: Wir </a:t>
            </a:r>
            <a:r>
              <a:rPr lang="en-US" baseline="0" dirty="0" err="1"/>
              <a:t>sind</a:t>
            </a:r>
            <a:r>
              <a:rPr lang="en-US" baseline="0" dirty="0"/>
              <a:t> </a:t>
            </a:r>
            <a:r>
              <a:rPr lang="en-US" baseline="0" dirty="0" err="1"/>
              <a:t>daran</a:t>
            </a:r>
            <a:r>
              <a:rPr lang="en-US" baseline="0" dirty="0"/>
              <a:t> uns </a:t>
            </a:r>
            <a:r>
              <a:rPr lang="en-US" baseline="0" dirty="0" err="1"/>
              <a:t>vorzubereiten</a:t>
            </a:r>
            <a:r>
              <a:rPr lang="en-US" baseline="0" dirty="0"/>
              <a:t>, also “</a:t>
            </a:r>
            <a:r>
              <a:rPr lang="en-US" baseline="0" dirty="0" err="1"/>
              <a:t>Keine</a:t>
            </a:r>
            <a:r>
              <a:rPr lang="en-US" baseline="0" dirty="0"/>
              <a:t> Sorge!”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906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Latest since Han Solo</a:t>
            </a:r>
            <a:r>
              <a:rPr lang="en-US" baseline="0" dirty="0"/>
              <a:t> we all know how asteroids look 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CA58C-FA0E-9A4C-B378-A8231B9B98E0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59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Rosetta</a:t>
            </a:r>
            <a:r>
              <a:rPr lang="en-US" baseline="0" dirty="0"/>
              <a:t> flew by two asteroids, Steins and </a:t>
            </a:r>
            <a:r>
              <a:rPr lang="en-US" baseline="0" dirty="0" err="1"/>
              <a:t>Lutetia</a:t>
            </a:r>
            <a:endParaRPr lang="en-US" baseline="0" dirty="0"/>
          </a:p>
          <a:p>
            <a:r>
              <a:rPr lang="en-US" baseline="0" dirty="0"/>
              <a:t>Steins: a few km in size</a:t>
            </a:r>
          </a:p>
          <a:p>
            <a:r>
              <a:rPr lang="en-US" baseline="0" dirty="0" err="1"/>
              <a:t>Lutetia</a:t>
            </a:r>
            <a:r>
              <a:rPr lang="en-US" baseline="0" dirty="0"/>
              <a:t>: 110 km</a:t>
            </a:r>
          </a:p>
          <a:p>
            <a:r>
              <a:rPr lang="en-US" baseline="0" dirty="0"/>
              <a:t>Rocky surface, impact craters</a:t>
            </a:r>
          </a:p>
          <a:p>
            <a:endParaRPr lang="en-US" baseline="0" dirty="0"/>
          </a:p>
          <a:p>
            <a:r>
              <a:rPr lang="en-US" baseline="0" dirty="0" err="1"/>
              <a:t>Wichtig</a:t>
            </a:r>
            <a:r>
              <a:rPr lang="en-US" baseline="0" dirty="0"/>
              <a:t> für </a:t>
            </a:r>
            <a:r>
              <a:rPr lang="en-US" baseline="0" dirty="0" err="1"/>
              <a:t>Wissenschaft</a:t>
            </a:r>
            <a:r>
              <a:rPr lang="en-US" baseline="0" dirty="0"/>
              <a:t>: </a:t>
            </a:r>
            <a:r>
              <a:rPr lang="en-US" baseline="0" dirty="0" err="1"/>
              <a:t>Überbleibsel</a:t>
            </a:r>
            <a:r>
              <a:rPr lang="en-US" baseline="0" dirty="0"/>
              <a:t> </a:t>
            </a:r>
            <a:r>
              <a:rPr lang="en-US" baseline="0" dirty="0" err="1"/>
              <a:t>aus</a:t>
            </a:r>
            <a:r>
              <a:rPr lang="en-US" baseline="0" dirty="0"/>
              <a:t> der </a:t>
            </a:r>
            <a:r>
              <a:rPr lang="en-US" baseline="0" dirty="0" err="1"/>
              <a:t>Entstehungszeit</a:t>
            </a:r>
            <a:r>
              <a:rPr lang="en-US" baseline="0" dirty="0"/>
              <a:t> des </a:t>
            </a:r>
            <a:r>
              <a:rPr lang="en-US" baseline="0" dirty="0" err="1"/>
              <a:t>Sonnensystems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CA58C-FA0E-9A4C-B378-A8231B9B98E0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607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our solar system: Most of the stuff is between Mars and </a:t>
            </a:r>
            <a:r>
              <a:rPr lang="en-US" dirty="0" err="1"/>
              <a:t>Jupi</a:t>
            </a:r>
            <a:endParaRPr lang="en-US" dirty="0"/>
          </a:p>
          <a:p>
            <a:r>
              <a:rPr lang="en-US" dirty="0"/>
              <a:t>Explain</a:t>
            </a:r>
            <a:r>
              <a:rPr lang="en-US" baseline="0" dirty="0"/>
              <a:t> what a NEO is (definition)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CA58C-FA0E-9A4C-B378-A8231B9B98E0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659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Tada!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CA58C-FA0E-9A4C-B378-A8231B9B98E0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363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Meteor Crater</a:t>
            </a:r>
            <a:r>
              <a:rPr lang="en-US" baseline="0" dirty="0"/>
              <a:t> in Arizona</a:t>
            </a:r>
          </a:p>
          <a:p>
            <a:r>
              <a:rPr lang="en-US" baseline="0" dirty="0"/>
              <a:t>50 000 years old</a:t>
            </a:r>
          </a:p>
          <a:p>
            <a:r>
              <a:rPr lang="en-US" baseline="0" dirty="0"/>
              <a:t>1.2 km diameter</a:t>
            </a:r>
          </a:p>
          <a:p>
            <a:r>
              <a:rPr lang="en-US" baseline="0" dirty="0"/>
              <a:t>Asteroid estimated to be 40-50 m, iron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CA58C-FA0E-9A4C-B378-A8231B9B98E0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275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Chelyabinsk</a:t>
            </a:r>
          </a:p>
          <a:p>
            <a:r>
              <a:rPr lang="en-US" dirty="0"/>
              <a:t>15 Feb 2013</a:t>
            </a:r>
          </a:p>
          <a:p>
            <a:r>
              <a:rPr lang="en-US" dirty="0"/>
              <a:t>20 m stony</a:t>
            </a:r>
            <a:r>
              <a:rPr lang="en-US" baseline="0" dirty="0"/>
              <a:t> object</a:t>
            </a:r>
          </a:p>
          <a:p>
            <a:r>
              <a:rPr lang="en-US" baseline="0" dirty="0"/>
              <a:t>Blast wave breaks windows</a:t>
            </a:r>
          </a:p>
          <a:p>
            <a:r>
              <a:rPr lang="en-US" baseline="0" dirty="0"/>
              <a:t>1500 people hurt</a:t>
            </a:r>
          </a:p>
          <a:p>
            <a:r>
              <a:rPr lang="en-US" baseline="0" dirty="0"/>
              <a:t>Largest piece 500 kg fell in lake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CA58C-FA0E-9A4C-B378-A8231B9B98E0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184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known number of NEOs is currently</a:t>
            </a:r>
            <a:r>
              <a:rPr lang="en-US" baseline="0" dirty="0"/>
              <a:t> just </a:t>
            </a:r>
            <a:r>
              <a:rPr lang="en-US" baseline="0"/>
              <a:t>above 18000</a:t>
            </a:r>
            <a:r>
              <a:rPr lang="en-US" baseline="0" dirty="0"/>
              <a:t>.</a:t>
            </a:r>
          </a:p>
          <a:p>
            <a:r>
              <a:rPr lang="en-US" baseline="0" dirty="0"/>
              <a:t>All sizes</a:t>
            </a:r>
          </a:p>
          <a:p>
            <a:r>
              <a:rPr lang="en-US" baseline="0" dirty="0"/>
              <a:t>The larger, </a:t>
            </a:r>
            <a:r>
              <a:rPr lang="en-US" baseline="0"/>
              <a:t>the easier</a:t>
            </a:r>
          </a:p>
          <a:p>
            <a:r>
              <a:rPr lang="en-US" baseline="0"/>
              <a:t>Wie oft passierts:</a:t>
            </a:r>
          </a:p>
          <a:p>
            <a:r>
              <a:rPr lang="en-US" baseline="0"/>
              <a:t>- 10 m: Alle paar Jahre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20 m: Alle 10 – 100 Jahre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40 m: Einige 100 bis 1000 Jahre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100 m: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CA58C-FA0E-9A4C-B378-A8231B9B98E0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16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9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8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hyperlink" Target="http://www.lrt.mw.tum.de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0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lrt.mw.tum.de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1" descr="esa_ssa_neo_artistimpression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34"/>
            <a:ext cx="9144000" cy="55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8013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rgbClr val="747678"/>
                </a:solidFill>
              </a:rPr>
              <a:t>ESA UNCLASSIFIED - For Official Use</a:t>
            </a:r>
            <a:endParaRPr lang="en-GB" sz="800" noProof="0" dirty="0">
              <a:solidFill>
                <a:srgbClr val="747678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434"/>
          <a:stretch/>
        </p:blipFill>
        <p:spPr>
          <a:xfrm>
            <a:off x="7789119" y="489942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97655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63" name="Text Box 34"/>
          <p:cNvSpPr txBox="1">
            <a:spLocks noChangeAspect="1" noChangeArrowheads="1"/>
          </p:cNvSpPr>
          <p:nvPr userDrawn="1"/>
        </p:nvSpPr>
        <p:spPr bwMode="auto">
          <a:xfrm>
            <a:off x="4480339" y="4614570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tx2"/>
                </a:solidFill>
              </a:rPr>
              <a:t>Oct 2022 | Slide  </a:t>
            </a:r>
            <a:fld id="{71EAD4F2-866B-304A-9A50-FC7592816342}" type="slidenum">
              <a:rPr lang="en-GB" sz="800" noProof="1" smtClean="0">
                <a:solidFill>
                  <a:schemeClr val="tx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tx2"/>
              </a:solidFill>
            </a:endParaRPr>
          </a:p>
        </p:txBody>
      </p:sp>
      <p:pic>
        <p:nvPicPr>
          <p:cNvPr id="64" name="Picture 38" descr="LRT-Logo">
            <a:hlinkClick r:id="rId29"/>
            <a:extLst>
              <a:ext uri="{FF2B5EF4-FFF2-40B4-BE49-F238E27FC236}">
                <a16:creationId xmlns:a16="http://schemas.microsoft.com/office/drawing/2014/main" id="{02441980-932C-5D42-8711-2316CD3B1F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28" y="208373"/>
            <a:ext cx="42386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67" y="108360"/>
            <a:ext cx="6508448" cy="46166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2063BF-4A8C-B941-98BD-7CE18B740235}"/>
              </a:ext>
            </a:extLst>
          </p:cNvPr>
          <p:cNvGrpSpPr/>
          <p:nvPr userDrawn="1"/>
        </p:nvGrpSpPr>
        <p:grpSpPr>
          <a:xfrm>
            <a:off x="7210697" y="174354"/>
            <a:ext cx="477479" cy="426095"/>
            <a:chOff x="7210697" y="174354"/>
            <a:chExt cx="477479" cy="42609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3E6241-DC7C-9B47-B12E-495C5AD07500}"/>
                </a:ext>
              </a:extLst>
            </p:cNvPr>
            <p:cNvSpPr/>
            <p:nvPr userDrawn="1"/>
          </p:nvSpPr>
          <p:spPr>
            <a:xfrm>
              <a:off x="7210697" y="174354"/>
              <a:ext cx="477479" cy="4260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8" descr="LRT-Logo">
              <a:hlinkClick r:id="rId2"/>
              <a:extLst>
                <a:ext uri="{FF2B5EF4-FFF2-40B4-BE49-F238E27FC236}">
                  <a16:creationId xmlns:a16="http://schemas.microsoft.com/office/drawing/2014/main" id="{11585760-4DD6-3D43-866D-6A16CE11A95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9800" y="188868"/>
              <a:ext cx="423862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theme" Target="../theme/theme1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jpe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hyperlink" Target="http://www.lrt.mw.tum.de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066" y="727200"/>
            <a:ext cx="8331201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64066" y="108360"/>
            <a:ext cx="6953865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775404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1"/>
            <a:ext cx="9144000" cy="3175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41" name="Picture 40" descr="at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a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e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es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fr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hu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e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t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lu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l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pt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ro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/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326473" y="462640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2"/>
                </a:solidFill>
              </a:rPr>
              <a:t>ESA UNCLASSIFIED - For Official Use</a:t>
            </a:r>
            <a:endParaRPr lang="en-GB" sz="800" noProof="0" dirty="0">
              <a:solidFill>
                <a:schemeClr val="tx2"/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12603" y="46315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tx2"/>
                </a:solidFill>
              </a:rPr>
              <a:t> Oct 2022 | Slide  </a:t>
            </a:r>
            <a:fld id="{71EAD4F2-866B-304A-9A50-FC7592816342}" type="slidenum">
              <a:rPr lang="en-GB" sz="800" noProof="1" smtClean="0">
                <a:solidFill>
                  <a:schemeClr val="tx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tx2"/>
              </a:solidFill>
            </a:endParaRPr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26CAC6B-E998-1841-B96B-06F3E2934460}"/>
              </a:ext>
            </a:extLst>
          </p:cNvPr>
          <p:cNvGrpSpPr/>
          <p:nvPr userDrawn="1"/>
        </p:nvGrpSpPr>
        <p:grpSpPr>
          <a:xfrm>
            <a:off x="7210697" y="174354"/>
            <a:ext cx="477479" cy="426095"/>
            <a:chOff x="7210697" y="174354"/>
            <a:chExt cx="477479" cy="42609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8AEE307-6857-5A47-86F3-69A2739F7AF9}"/>
                </a:ext>
              </a:extLst>
            </p:cNvPr>
            <p:cNvSpPr/>
            <p:nvPr userDrawn="1"/>
          </p:nvSpPr>
          <p:spPr>
            <a:xfrm>
              <a:off x="7210697" y="174354"/>
              <a:ext cx="477479" cy="4260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8" descr="LRT-Logo">
              <a:hlinkClick r:id="rId30"/>
              <a:extLst>
                <a:ext uri="{FF2B5EF4-FFF2-40B4-BE49-F238E27FC236}">
                  <a16:creationId xmlns:a16="http://schemas.microsoft.com/office/drawing/2014/main" id="{EE0B9BBF-1A09-1141-81E8-98BADAF34D5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9800" y="188868"/>
              <a:ext cx="423862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400" b="1" dirty="0" smtClean="0">
          <a:solidFill>
            <a:srgbClr val="0070C0"/>
          </a:solidFill>
          <a:latin typeface="Calibri"/>
          <a:ea typeface="+mj-ea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q"/>
        <a:defRPr lang="en-GB" sz="2000" b="1" dirty="0" smtClean="0">
          <a:solidFill>
            <a:schemeClr val="tx1"/>
          </a:solidFill>
          <a:latin typeface="Calibri"/>
          <a:ea typeface="+mn-ea"/>
          <a:cs typeface="Calibri"/>
        </a:defRPr>
      </a:lvl1pPr>
      <a:lvl2pPr marL="1095750" indent="-28575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lang="en-GB" sz="2000" b="1" dirty="0" smtClean="0">
          <a:solidFill>
            <a:schemeClr val="tx1"/>
          </a:solidFill>
          <a:latin typeface="Calibri"/>
          <a:ea typeface="+mn-ea"/>
          <a:cs typeface="Calibri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000" b="1" dirty="0" smtClean="0">
          <a:solidFill>
            <a:schemeClr val="tx1"/>
          </a:solidFill>
          <a:latin typeface="Calibri"/>
          <a:ea typeface="+mn-ea"/>
          <a:cs typeface="Calibri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000" b="1" dirty="0" smtClean="0">
          <a:solidFill>
            <a:schemeClr val="tx1"/>
          </a:solidFill>
          <a:latin typeface="Calibri"/>
          <a:ea typeface="+mn-ea"/>
          <a:cs typeface="Calibri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000" b="1" dirty="0" smtClean="0">
          <a:solidFill>
            <a:schemeClr val="tx1"/>
          </a:solidFill>
          <a:latin typeface="Calibri"/>
          <a:ea typeface="+mn-ea"/>
          <a:cs typeface="Calibri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hyperlink" Target="http://www.astro-wildberg.de/anf-d.htm" TargetMode="External"/><Relationship Id="rId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eo.ssa.esa.int/cafs" TargetMode="Externa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art.jhuapl.edu/" TargetMode="External"/><Relationship Id="rId4" Type="http://schemas.openxmlformats.org/officeDocument/2006/relationships/hyperlink" Target="https://www.esa.int/hera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tiff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otools.ssa.esa.int/ov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\\Users\dkoschny\Music\iTunes\iTunes%20Media\Movies\chelyabinsk_01_wmv2\chelyabinsk_01_wmv2.mp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Y7Rx2PZ7C0c" TargetMode="External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9">
            <a:extLst>
              <a:ext uri="{FF2B5EF4-FFF2-40B4-BE49-F238E27FC236}">
                <a16:creationId xmlns:a16="http://schemas.microsoft.com/office/drawing/2014/main" id="{CC725A4F-8393-9F4C-A7F4-587082075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1509060"/>
            <a:ext cx="7882759" cy="28007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‘Planetary Defence’ and –</a:t>
            </a:r>
            <a:br>
              <a:rPr lang="en-GB" sz="2800" b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GB" sz="2800" b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is </a:t>
            </a:r>
            <a:r>
              <a:rPr lang="en-GB" sz="2800" b="1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Europe doing?</a:t>
            </a:r>
            <a:endParaRPr lang="en-GB" sz="32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en-GB" sz="3200" b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algn="r">
              <a:defRPr/>
            </a:pPr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n-GB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srgbClr val="FFFF00"/>
                </a:solidFill>
                <a:latin typeface="NotesEsa" panose="02000506030000020004" pitchFamily="2" charset="77"/>
              </a:rPr>
              <a:t>Detlef Koschny</a:t>
            </a:r>
            <a:br>
              <a:rPr lang="en-US" sz="1600" dirty="0">
                <a:solidFill>
                  <a:srgbClr val="FFFF00"/>
                </a:solidFill>
                <a:latin typeface="NotesEsa" panose="02000506030000020004" pitchFamily="2" charset="77"/>
              </a:rPr>
            </a:br>
            <a:r>
              <a:rPr lang="en-US" sz="1600" dirty="0">
                <a:solidFill>
                  <a:srgbClr val="FFFF00"/>
                </a:solidFill>
                <a:latin typeface="NotesEsa" panose="02000506030000020004" pitchFamily="2" charset="77"/>
              </a:rPr>
              <a:t>Planetary Defence Office, ESA</a:t>
            </a:r>
          </a:p>
          <a:p>
            <a:pPr>
              <a:defRPr/>
            </a:pPr>
            <a:r>
              <a:rPr lang="en-US" sz="1600" dirty="0" err="1">
                <a:solidFill>
                  <a:srgbClr val="FFFF00"/>
                </a:solidFill>
                <a:latin typeface="NotesEsa" panose="02000506030000020004" pitchFamily="2" charset="77"/>
              </a:rPr>
              <a:t>Lehrstuhl</a:t>
            </a:r>
            <a:r>
              <a:rPr lang="en-US" sz="1600" dirty="0">
                <a:solidFill>
                  <a:srgbClr val="FFFF00"/>
                </a:solidFill>
                <a:latin typeface="NotesEsa" panose="02000506030000020004" pitchFamily="2" charset="77"/>
              </a:rPr>
              <a:t> </a:t>
            </a:r>
            <a:r>
              <a:rPr lang="en-US" sz="1600" dirty="0" err="1">
                <a:solidFill>
                  <a:srgbClr val="FFFF00"/>
                </a:solidFill>
                <a:latin typeface="NotesEsa" panose="02000506030000020004" pitchFamily="2" charset="77"/>
              </a:rPr>
              <a:t>für</a:t>
            </a:r>
            <a:r>
              <a:rPr lang="en-US" sz="1600" dirty="0">
                <a:solidFill>
                  <a:srgbClr val="FFFF00"/>
                </a:solidFill>
                <a:latin typeface="NotesEsa" panose="02000506030000020004" pitchFamily="2" charset="77"/>
              </a:rPr>
              <a:t> </a:t>
            </a:r>
            <a:r>
              <a:rPr lang="en-US" sz="1600" dirty="0" err="1">
                <a:solidFill>
                  <a:srgbClr val="FFFF00"/>
                </a:solidFill>
                <a:latin typeface="NotesEsa" panose="02000506030000020004" pitchFamily="2" charset="77"/>
              </a:rPr>
              <a:t>Raumfahrttechnik</a:t>
            </a:r>
            <a:r>
              <a:rPr lang="en-US" sz="1600" dirty="0">
                <a:solidFill>
                  <a:srgbClr val="FFFF00"/>
                </a:solidFill>
                <a:latin typeface="NotesEsa" panose="02000506030000020004" pitchFamily="2" charset="77"/>
              </a:rPr>
              <a:t>, TU München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F30C14-75A2-5241-9181-07D861E72074}"/>
              </a:ext>
            </a:extLst>
          </p:cNvPr>
          <p:cNvSpPr txBox="1"/>
          <p:nvPr/>
        </p:nvSpPr>
        <p:spPr>
          <a:xfrm rot="16200000">
            <a:off x="8079034" y="3606166"/>
            <a:ext cx="15969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050" dirty="0">
                <a:solidFill>
                  <a:srgbClr val="FFFF00"/>
                </a:solidFill>
              </a:rPr>
              <a:t>Image: ESA/P. Carril</a:t>
            </a:r>
          </a:p>
        </p:txBody>
      </p:sp>
    </p:spTree>
    <p:extLst>
      <p:ext uri="{BB962C8B-B14F-4D97-AF65-F5344CB8AC3E}">
        <p14:creationId xmlns:p14="http://schemas.microsoft.com/office/powerpoint/2010/main" val="2287515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22710"/>
            <a:ext cx="9144000" cy="441364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55916" y="117848"/>
            <a:ext cx="6508448" cy="461665"/>
          </a:xfrm>
        </p:spPr>
        <p:txBody>
          <a:bodyPr/>
          <a:lstStyle/>
          <a:p>
            <a:r>
              <a:rPr lang="en-US" dirty="0">
                <a:latin typeface="Verdana" charset="0"/>
                <a:ea typeface="MS PGothic" charset="0"/>
              </a:rPr>
              <a:t>How many are there?</a:t>
            </a:r>
          </a:p>
        </p:txBody>
      </p:sp>
      <p:sp>
        <p:nvSpPr>
          <p:cNvPr id="22531" name="Rectangle 8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292100" y="4877991"/>
            <a:ext cx="2895600" cy="190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50" b="0">
                <a:solidFill>
                  <a:srgbClr val="010698"/>
                </a:solidFill>
              </a:rPr>
              <a:t>ESA unclassified – For official use</a:t>
            </a:r>
          </a:p>
        </p:txBody>
      </p:sp>
      <p:pic>
        <p:nvPicPr>
          <p:cNvPr id="22533" name="Picture 1" descr="Screen Shot 2016-02-19 at 9.01.44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60" y="778479"/>
            <a:ext cx="5309809" cy="397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F72C21-A2B3-2D4D-8FF7-621B06904CF9}"/>
              </a:ext>
            </a:extLst>
          </p:cNvPr>
          <p:cNvSpPr txBox="1"/>
          <p:nvPr/>
        </p:nvSpPr>
        <p:spPr>
          <a:xfrm>
            <a:off x="6357591" y="959842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Total: ca. 30000</a:t>
            </a:r>
          </a:p>
        </p:txBody>
      </p:sp>
    </p:spTree>
    <p:extLst>
      <p:ext uri="{BB962C8B-B14F-4D97-AF65-F5344CB8AC3E}">
        <p14:creationId xmlns:p14="http://schemas.microsoft.com/office/powerpoint/2010/main" val="4191601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019F1-E462-454F-833F-459245EB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ESA’s ”Planetary Defence Office”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4C51C4-57B4-CA43-8A68-9632CF732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64" y="749231"/>
            <a:ext cx="6965775" cy="38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63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07D1-C7D6-4741-BA17-D9F38EBF6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This is our logo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41BE8-43A8-6145-B4CA-F8A6AC09C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grpSp>
        <p:nvGrpSpPr>
          <p:cNvPr id="4" name="PDO Visual Identity.pdf">
            <a:extLst>
              <a:ext uri="{FF2B5EF4-FFF2-40B4-BE49-F238E27FC236}">
                <a16:creationId xmlns:a16="http://schemas.microsoft.com/office/drawing/2014/main" id="{39369B64-ECD3-AA47-B300-A4645D799CAC}"/>
              </a:ext>
            </a:extLst>
          </p:cNvPr>
          <p:cNvGrpSpPr/>
          <p:nvPr/>
        </p:nvGrpSpPr>
        <p:grpSpPr>
          <a:xfrm>
            <a:off x="2442042" y="548080"/>
            <a:ext cx="4274545" cy="4228609"/>
            <a:chOff x="0" y="0"/>
            <a:chExt cx="4092388" cy="4130488"/>
          </a:xfrm>
        </p:grpSpPr>
        <p:pic>
          <p:nvPicPr>
            <p:cNvPr id="5" name="PDO Visual Identity.pdf" descr="PDO Visual Identity.pdf">
              <a:extLst>
                <a:ext uri="{FF2B5EF4-FFF2-40B4-BE49-F238E27FC236}">
                  <a16:creationId xmlns:a16="http://schemas.microsoft.com/office/drawing/2014/main" id="{1A323932-9965-DB4E-93C1-6DCCED6C9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203200"/>
              <a:ext cx="3685989" cy="36859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PDO Visual Identity.pdf" descr="PDO Visual Identity.pdf">
              <a:extLst>
                <a:ext uri="{FF2B5EF4-FFF2-40B4-BE49-F238E27FC236}">
                  <a16:creationId xmlns:a16="http://schemas.microsoft.com/office/drawing/2014/main" id="{EE5CB71A-9E67-8048-AFF0-B5B6CA1E4445}"/>
                </a:ext>
              </a:extLst>
            </p:cNvPr>
            <p:cNvPicPr>
              <a:picLocks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92389" cy="4130489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7226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58567D3-B2B1-F546-A00F-C51FFD950F39}"/>
              </a:ext>
            </a:extLst>
          </p:cNvPr>
          <p:cNvSpPr txBox="1">
            <a:spLocks/>
          </p:cNvSpPr>
          <p:nvPr/>
        </p:nvSpPr>
        <p:spPr bwMode="auto">
          <a:xfrm>
            <a:off x="0" y="107021"/>
            <a:ext cx="9144000" cy="607071"/>
          </a:xfrm>
          <a:prstGeom prst="rect">
            <a:avLst/>
          </a:prstGeom>
          <a:solidFill>
            <a:srgbClr val="DCDCDC">
              <a:alpha val="40000"/>
            </a:srgbClr>
          </a:solidFill>
          <a:ln>
            <a:noFill/>
          </a:ln>
          <a:effectLst>
            <a:outerShdw sx="1000" sy="1000" algn="ctr" rotWithShape="0">
              <a:srgbClr val="000000"/>
            </a:outerShdw>
            <a:softEdge rad="0"/>
          </a:effectLst>
        </p:spPr>
        <p:txBody>
          <a:bodyPr vert="horz" wrap="square" lIns="91416" tIns="72000" rIns="91416" bIns="7200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058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13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259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3000" kern="0" dirty="0">
                <a:solidFill>
                  <a:srgbClr val="4AABE4"/>
                </a:solidFill>
              </a:rPr>
              <a:t>   Find them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B1B7934-3CC1-C542-B0D3-94608D5735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87" y="888325"/>
            <a:ext cx="2255363" cy="2758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" descr="Observatory, Pan-Starrs, Panoramic Telescope">
            <a:extLst>
              <a:ext uri="{FF2B5EF4-FFF2-40B4-BE49-F238E27FC236}">
                <a16:creationId xmlns:a16="http://schemas.microsoft.com/office/drawing/2014/main" id="{FE178FC4-EB77-5244-9334-75F62B627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710" y="891544"/>
            <a:ext cx="2290518" cy="2748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ile:Catalina Sky Survey Observatory at Dusk.jpg">
            <a:extLst>
              <a:ext uri="{FF2B5EF4-FFF2-40B4-BE49-F238E27FC236}">
                <a16:creationId xmlns:a16="http://schemas.microsoft.com/office/drawing/2014/main" id="{DCA18048-409D-C242-AB73-B65AAA21D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7735" y="891544"/>
            <a:ext cx="3186845" cy="2757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006A16-3D9C-2745-A67C-2053D1C7C180}"/>
              </a:ext>
            </a:extLst>
          </p:cNvPr>
          <p:cNvSpPr txBox="1"/>
          <p:nvPr/>
        </p:nvSpPr>
        <p:spPr>
          <a:xfrm>
            <a:off x="1001369" y="974471"/>
            <a:ext cx="13988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Pan-STARRS, </a:t>
            </a:r>
            <a:r>
              <a:rPr lang="en-GB" sz="1050" dirty="0">
                <a:solidFill>
                  <a:schemeClr val="accent5"/>
                </a:solidFill>
              </a:rPr>
              <a:t>Hawaii, USA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934499-7153-7141-989E-2B52E9D5BACA}"/>
              </a:ext>
            </a:extLst>
          </p:cNvPr>
          <p:cNvSpPr txBox="1"/>
          <p:nvPr/>
        </p:nvSpPr>
        <p:spPr>
          <a:xfrm>
            <a:off x="3670199" y="974471"/>
            <a:ext cx="153357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Catalina Sky Survey, </a:t>
            </a:r>
            <a:r>
              <a:rPr lang="en-GB" sz="1050" dirty="0">
                <a:solidFill>
                  <a:schemeClr val="accent5"/>
                </a:solidFill>
              </a:rPr>
              <a:t>Arizona, USA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B3410C-9BA6-5745-ABC9-A6DA1757107F}"/>
              </a:ext>
            </a:extLst>
          </p:cNvPr>
          <p:cNvSpPr txBox="1"/>
          <p:nvPr/>
        </p:nvSpPr>
        <p:spPr>
          <a:xfrm>
            <a:off x="5233704" y="3485323"/>
            <a:ext cx="9584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i="1" dirty="0">
                <a:solidFill>
                  <a:schemeClr val="accent1"/>
                </a:solidFill>
              </a:rPr>
              <a:t>CSS / D. </a:t>
            </a:r>
            <a:r>
              <a:rPr lang="en-GB" sz="600" i="1" dirty="0" err="1">
                <a:solidFill>
                  <a:schemeClr val="accent1"/>
                </a:solidFill>
              </a:rPr>
              <a:t>Oberhaus</a:t>
            </a:r>
            <a:endParaRPr lang="en-GB" sz="600" i="1" dirty="0">
              <a:solidFill>
                <a:schemeClr val="accent1"/>
              </a:solidFill>
            </a:endParaRP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3B0C50B9-3686-3E45-B629-A26C3E069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710" y="3755581"/>
            <a:ext cx="8235000" cy="81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2" tIns="25717" rIns="51432" bIns="25717"/>
          <a:lstStyle/>
          <a:p>
            <a:pPr algn="just"/>
            <a:r>
              <a:rPr lang="en-GB" sz="1600" b="1" dirty="0">
                <a:solidFill>
                  <a:srgbClr val="FFFF00"/>
                </a:solidFill>
              </a:rPr>
              <a:t>Survey telescopes</a:t>
            </a:r>
            <a:endParaRPr lang="en-GB" sz="1600" i="1" dirty="0">
              <a:solidFill>
                <a:srgbClr val="FFFF00"/>
              </a:solidFill>
            </a:endParaRPr>
          </a:p>
          <a:p>
            <a:pPr algn="just"/>
            <a:endParaRPr lang="en-GB" sz="1600" dirty="0">
              <a:solidFill>
                <a:srgbClr val="FFFF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728EB1-8E89-7B43-A161-54A0FBCF09C3}"/>
              </a:ext>
            </a:extLst>
          </p:cNvPr>
          <p:cNvSpPr txBox="1"/>
          <p:nvPr/>
        </p:nvSpPr>
        <p:spPr>
          <a:xfrm>
            <a:off x="2061093" y="3313298"/>
            <a:ext cx="641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i="1" dirty="0">
                <a:solidFill>
                  <a:schemeClr val="accent1"/>
                </a:solidFill>
              </a:rPr>
              <a:t>Pan-STARRS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224ED0-75D1-8446-A634-1EDC835BF3B2}"/>
              </a:ext>
            </a:extLst>
          </p:cNvPr>
          <p:cNvSpPr txBox="1"/>
          <p:nvPr/>
        </p:nvSpPr>
        <p:spPr>
          <a:xfrm>
            <a:off x="7717980" y="3485323"/>
            <a:ext cx="9584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i="1" dirty="0">
                <a:solidFill>
                  <a:schemeClr val="accent1"/>
                </a:solidFill>
              </a:rPr>
              <a:t>ATLAS / M. Micheli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A182E3-6C9C-4047-AFF0-A7D1CE81FC45}"/>
              </a:ext>
            </a:extLst>
          </p:cNvPr>
          <p:cNvSpPr txBox="1"/>
          <p:nvPr/>
        </p:nvSpPr>
        <p:spPr>
          <a:xfrm>
            <a:off x="6926860" y="928819"/>
            <a:ext cx="1533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ATLAS Survey, </a:t>
            </a:r>
            <a:r>
              <a:rPr lang="en-GB" sz="1050" dirty="0">
                <a:solidFill>
                  <a:schemeClr val="accent5"/>
                </a:solidFill>
              </a:rPr>
              <a:t>Hawaii, USA</a:t>
            </a:r>
          </a:p>
        </p:txBody>
      </p:sp>
    </p:spTree>
    <p:extLst>
      <p:ext uri="{BB962C8B-B14F-4D97-AF65-F5344CB8AC3E}">
        <p14:creationId xmlns:p14="http://schemas.microsoft.com/office/powerpoint/2010/main" val="4087218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7D6626-3B24-4B4D-9B6E-66C1A2C19025}"/>
              </a:ext>
            </a:extLst>
          </p:cNvPr>
          <p:cNvSpPr/>
          <p:nvPr/>
        </p:nvSpPr>
        <p:spPr>
          <a:xfrm>
            <a:off x="0" y="729852"/>
            <a:ext cx="9144000" cy="40657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8567D3-B2B1-F546-A00F-C51FFD950F39}"/>
              </a:ext>
            </a:extLst>
          </p:cNvPr>
          <p:cNvSpPr txBox="1">
            <a:spLocks/>
          </p:cNvSpPr>
          <p:nvPr/>
        </p:nvSpPr>
        <p:spPr bwMode="auto">
          <a:xfrm>
            <a:off x="0" y="107021"/>
            <a:ext cx="9144000" cy="607071"/>
          </a:xfrm>
          <a:prstGeom prst="rect">
            <a:avLst/>
          </a:prstGeom>
          <a:solidFill>
            <a:srgbClr val="DCDCDC">
              <a:alpha val="40000"/>
            </a:srgbClr>
          </a:solidFill>
          <a:ln>
            <a:noFill/>
          </a:ln>
          <a:effectLst>
            <a:outerShdw sx="1000" sy="1000" algn="ctr" rotWithShape="0">
              <a:srgbClr val="000000"/>
            </a:outerShdw>
            <a:softEdge rad="0"/>
          </a:effectLst>
        </p:spPr>
        <p:txBody>
          <a:bodyPr vert="horz" wrap="square" lIns="91416" tIns="72000" rIns="91416" bIns="7200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058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13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259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3000" kern="0" dirty="0">
                <a:solidFill>
                  <a:srgbClr val="4AABE4"/>
                </a:solidFill>
              </a:rPr>
              <a:t>   ‘Follow-up’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1CB3D-DFCF-EF47-BEAB-554F79ED6AFE}"/>
              </a:ext>
            </a:extLst>
          </p:cNvPr>
          <p:cNvSpPr txBox="1"/>
          <p:nvPr/>
        </p:nvSpPr>
        <p:spPr>
          <a:xfrm>
            <a:off x="443534" y="4229159"/>
            <a:ext cx="2185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1-m </a:t>
            </a:r>
            <a:r>
              <a:rPr lang="en-GB" sz="1400" dirty="0" err="1">
                <a:solidFill>
                  <a:schemeClr val="bg1"/>
                </a:solidFill>
              </a:rPr>
              <a:t>Klet</a:t>
            </a:r>
            <a:r>
              <a:rPr lang="en-GB" sz="1400" dirty="0">
                <a:solidFill>
                  <a:schemeClr val="bg1"/>
                </a:solidFill>
              </a:rPr>
              <a:t/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accent5"/>
                </a:solidFill>
              </a:rPr>
              <a:t>Czech Republic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07ADD2-8B47-0C45-B9CB-9E2B31D295D9}"/>
              </a:ext>
            </a:extLst>
          </p:cNvPr>
          <p:cNvSpPr txBox="1"/>
          <p:nvPr/>
        </p:nvSpPr>
        <p:spPr>
          <a:xfrm>
            <a:off x="10699854" y="4229159"/>
            <a:ext cx="15196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>
                <a:solidFill>
                  <a:schemeClr val="accent1"/>
                </a:solidFill>
              </a:rPr>
              <a:t>ESA / H.  </a:t>
            </a:r>
            <a:r>
              <a:rPr lang="en-GB" sz="800" i="1" dirty="0" err="1">
                <a:solidFill>
                  <a:schemeClr val="accent1"/>
                </a:solidFill>
              </a:rPr>
              <a:t>Raab</a:t>
            </a:r>
            <a:endParaRPr lang="en-GB" sz="800" i="1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9E922-8B5F-FE45-88D7-F587046FE6F9}"/>
              </a:ext>
            </a:extLst>
          </p:cNvPr>
          <p:cNvSpPr txBox="1"/>
          <p:nvPr/>
        </p:nvSpPr>
        <p:spPr>
          <a:xfrm>
            <a:off x="3605777" y="4272398"/>
            <a:ext cx="2185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0.8-m CAHA Schmidt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accent5"/>
                </a:solidFill>
              </a:rPr>
              <a:t>Calar Alto, Spain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73C098-AA72-2F4E-8BF6-F355F84F1D07}"/>
              </a:ext>
            </a:extLst>
          </p:cNvPr>
          <p:cNvGrpSpPr/>
          <p:nvPr/>
        </p:nvGrpSpPr>
        <p:grpSpPr>
          <a:xfrm>
            <a:off x="5745849" y="795372"/>
            <a:ext cx="2736687" cy="4147126"/>
            <a:chOff x="6145542" y="318104"/>
            <a:chExt cx="2998458" cy="45438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87B407-2C80-E24A-9737-BCDBFCE3B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542" y="318104"/>
              <a:ext cx="2998458" cy="399926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DB8EEF-C0E4-D34E-8734-DECF86E40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613" y="1615440"/>
              <a:ext cx="2298853" cy="324647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37B0964-8361-F841-AA29-5AE4519B13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34" y="1071682"/>
            <a:ext cx="4611136" cy="30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8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F6D185-1890-9D43-AADF-F262B3E07A72}"/>
              </a:ext>
            </a:extLst>
          </p:cNvPr>
          <p:cNvSpPr/>
          <p:nvPr/>
        </p:nvSpPr>
        <p:spPr>
          <a:xfrm>
            <a:off x="0" y="729852"/>
            <a:ext cx="9144000" cy="409614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07ADD2-8B47-0C45-B9CB-9E2B31D295D9}"/>
              </a:ext>
            </a:extLst>
          </p:cNvPr>
          <p:cNvSpPr txBox="1"/>
          <p:nvPr/>
        </p:nvSpPr>
        <p:spPr>
          <a:xfrm>
            <a:off x="10699854" y="4229159"/>
            <a:ext cx="15196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>
                <a:solidFill>
                  <a:schemeClr val="accent1"/>
                </a:solidFill>
              </a:rPr>
              <a:t>ESA / H.  </a:t>
            </a:r>
            <a:r>
              <a:rPr lang="en-GB" sz="800" i="1" dirty="0" err="1">
                <a:solidFill>
                  <a:schemeClr val="accent1"/>
                </a:solidFill>
              </a:rPr>
              <a:t>Raab</a:t>
            </a:r>
            <a:endParaRPr lang="en-GB" sz="800" i="1" dirty="0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C161CD-895B-2B42-8C56-629D5E022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3" y="819418"/>
            <a:ext cx="5209953" cy="368320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E0609EE-E20A-8E45-8BCC-A2EEA3C5C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259" y="2683007"/>
            <a:ext cx="1701509" cy="140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1D4D475-F5C5-6D48-9F6F-371999CB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611" y="880541"/>
            <a:ext cx="2736247" cy="362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D9233885-D054-F74D-B64C-DC632F79C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68" y="4488027"/>
            <a:ext cx="10980000" cy="115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/>
          <a:lstStyle/>
          <a:p>
            <a:pPr algn="just"/>
            <a:r>
              <a:rPr lang="en-GB" sz="1400" b="1" dirty="0">
                <a:solidFill>
                  <a:srgbClr val="FFFF00"/>
                </a:solidFill>
              </a:rPr>
              <a:t>ESA is currently installing a so-called ‘Flyeye’ survey telescope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ADA264-EF39-DC41-9521-FC41E248F0FF}"/>
              </a:ext>
            </a:extLst>
          </p:cNvPr>
          <p:cNvSpPr txBox="1">
            <a:spLocks/>
          </p:cNvSpPr>
          <p:nvPr/>
        </p:nvSpPr>
        <p:spPr bwMode="auto">
          <a:xfrm>
            <a:off x="0" y="106051"/>
            <a:ext cx="7731760" cy="607071"/>
          </a:xfrm>
          <a:prstGeom prst="rect">
            <a:avLst/>
          </a:prstGeom>
          <a:solidFill>
            <a:srgbClr val="DCDCDC">
              <a:alpha val="40000"/>
            </a:srgbClr>
          </a:solidFill>
          <a:ln>
            <a:noFill/>
          </a:ln>
          <a:effectLst>
            <a:outerShdw sx="1000" sy="1000" algn="ctr" rotWithShape="0">
              <a:srgbClr val="000000"/>
            </a:outerShdw>
            <a:softEdge rad="0"/>
          </a:effectLst>
        </p:spPr>
        <p:txBody>
          <a:bodyPr vert="horz" wrap="square" lIns="91416" tIns="72000" rIns="91416" bIns="7200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058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13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259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3000" kern="0" dirty="0">
                <a:solidFill>
                  <a:srgbClr val="4AABE4"/>
                </a:solidFill>
              </a:rPr>
              <a:t> The future in Europe</a:t>
            </a:r>
          </a:p>
        </p:txBody>
      </p:sp>
    </p:spTree>
    <p:extLst>
      <p:ext uri="{BB962C8B-B14F-4D97-AF65-F5344CB8AC3E}">
        <p14:creationId xmlns:p14="http://schemas.microsoft.com/office/powerpoint/2010/main" val="1772187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216A980-B470-D949-8B72-299323474FCA}"/>
              </a:ext>
            </a:extLst>
          </p:cNvPr>
          <p:cNvSpPr/>
          <p:nvPr/>
        </p:nvSpPr>
        <p:spPr>
          <a:xfrm>
            <a:off x="0" y="729852"/>
            <a:ext cx="9144000" cy="406566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E0609EE-E20A-8E45-8BCC-A2EEA3C5C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91" y="1125823"/>
            <a:ext cx="1701509" cy="140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D9233885-D054-F74D-B64C-DC632F79C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318" y="3675319"/>
            <a:ext cx="2946584" cy="64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/>
          <a:lstStyle/>
          <a:p>
            <a:pPr algn="just"/>
            <a:r>
              <a:rPr lang="en-GB" sz="1600" b="1" dirty="0">
                <a:solidFill>
                  <a:srgbClr val="FFFF00"/>
                </a:solidFill>
              </a:rPr>
              <a:t>Flyeye – field in the sky</a:t>
            </a:r>
          </a:p>
          <a:p>
            <a:pPr algn="just"/>
            <a:r>
              <a:rPr lang="en-GB" sz="1600" b="1" dirty="0">
                <a:solidFill>
                  <a:srgbClr val="FFFF00"/>
                </a:solidFill>
              </a:rPr>
              <a:t>6.7 deg x 6.7 deg</a:t>
            </a:r>
            <a:endParaRPr lang="en-GB" sz="1600" dirty="0">
              <a:solidFill>
                <a:srgbClr val="FFFF00"/>
              </a:solidFill>
            </a:endParaRPr>
          </a:p>
          <a:p>
            <a:pPr algn="just"/>
            <a:endParaRPr lang="en-GB" sz="1600" dirty="0">
              <a:solidFill>
                <a:srgbClr val="FFFF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8F100B-A145-F54D-9F42-A97BCB9B4B3B}"/>
              </a:ext>
            </a:extLst>
          </p:cNvPr>
          <p:cNvGrpSpPr/>
          <p:nvPr/>
        </p:nvGrpSpPr>
        <p:grpSpPr>
          <a:xfrm>
            <a:off x="3517424" y="259421"/>
            <a:ext cx="4692362" cy="4678339"/>
            <a:chOff x="358747" y="781941"/>
            <a:chExt cx="4129642" cy="41173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B33ED8-4255-5E43-9913-AB9C162A7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0" t="1683" r="13708" b="939"/>
            <a:stretch/>
          </p:blipFill>
          <p:spPr>
            <a:xfrm rot="2700000">
              <a:off x="965174" y="1387629"/>
              <a:ext cx="2920884" cy="290424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9A4718A-7B69-424E-8233-D1BC118687E1}"/>
                </a:ext>
              </a:extLst>
            </p:cNvPr>
            <p:cNvCxnSpPr/>
            <p:nvPr/>
          </p:nvCxnSpPr>
          <p:spPr>
            <a:xfrm>
              <a:off x="1374305" y="1796336"/>
              <a:ext cx="2066869" cy="2088511"/>
            </a:xfrm>
            <a:prstGeom prst="line">
              <a:avLst/>
            </a:prstGeom>
            <a:ln>
              <a:solidFill>
                <a:srgbClr val="FDC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638A8C-E7FB-D440-9134-63A772C061EE}"/>
                </a:ext>
              </a:extLst>
            </p:cNvPr>
            <p:cNvCxnSpPr/>
            <p:nvPr/>
          </p:nvCxnSpPr>
          <p:spPr>
            <a:xfrm>
              <a:off x="1892585" y="1273787"/>
              <a:ext cx="2066869" cy="2088511"/>
            </a:xfrm>
            <a:prstGeom prst="line">
              <a:avLst/>
            </a:prstGeom>
            <a:ln>
              <a:solidFill>
                <a:srgbClr val="FDC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B28E723-4AEB-3142-86ED-26168CA50D52}"/>
                </a:ext>
              </a:extLst>
            </p:cNvPr>
            <p:cNvCxnSpPr>
              <a:cxnSpLocks/>
            </p:cNvCxnSpPr>
            <p:nvPr/>
          </p:nvCxnSpPr>
          <p:spPr>
            <a:xfrm>
              <a:off x="366123" y="2833712"/>
              <a:ext cx="2059493" cy="2065530"/>
            </a:xfrm>
            <a:prstGeom prst="line">
              <a:avLst/>
            </a:prstGeom>
            <a:ln>
              <a:solidFill>
                <a:srgbClr val="FDC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7CBDEEB-7E6A-D04E-A214-73B2611ACA86}"/>
                </a:ext>
              </a:extLst>
            </p:cNvPr>
            <p:cNvCxnSpPr>
              <a:cxnSpLocks/>
            </p:cNvCxnSpPr>
            <p:nvPr/>
          </p:nvCxnSpPr>
          <p:spPr>
            <a:xfrm>
              <a:off x="2418240" y="781941"/>
              <a:ext cx="2066869" cy="2057808"/>
            </a:xfrm>
            <a:prstGeom prst="line">
              <a:avLst/>
            </a:prstGeom>
            <a:ln>
              <a:solidFill>
                <a:srgbClr val="FDC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FE5A782-1DDC-B042-B42D-A040B4F82CAD}"/>
                </a:ext>
              </a:extLst>
            </p:cNvPr>
            <p:cNvCxnSpPr/>
            <p:nvPr/>
          </p:nvCxnSpPr>
          <p:spPr>
            <a:xfrm>
              <a:off x="877027" y="2318885"/>
              <a:ext cx="2066869" cy="2088511"/>
            </a:xfrm>
            <a:prstGeom prst="line">
              <a:avLst/>
            </a:prstGeom>
            <a:ln>
              <a:solidFill>
                <a:srgbClr val="FDC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4880D7F-D12E-1141-A9A6-1BFAEE5894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747" y="781941"/>
              <a:ext cx="2059493" cy="2058650"/>
            </a:xfrm>
            <a:prstGeom prst="line">
              <a:avLst/>
            </a:prstGeom>
            <a:ln>
              <a:solidFill>
                <a:srgbClr val="FDC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64D7106-6CEF-0C46-AC12-6857B3D5D0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747" y="1268354"/>
              <a:ext cx="2059493" cy="2058650"/>
            </a:xfrm>
            <a:prstGeom prst="line">
              <a:avLst/>
            </a:prstGeom>
            <a:ln>
              <a:solidFill>
                <a:srgbClr val="FDC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DAC89D3-6DA7-6D42-B517-E045EA1FC2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3357" y="1790481"/>
              <a:ext cx="2059493" cy="2058650"/>
            </a:xfrm>
            <a:prstGeom prst="line">
              <a:avLst/>
            </a:prstGeom>
            <a:ln>
              <a:solidFill>
                <a:srgbClr val="FDC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224AB64-8B3F-724A-9D5E-DAEC0E61E1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8896" y="2840592"/>
              <a:ext cx="2059493" cy="2058650"/>
            </a:xfrm>
            <a:prstGeom prst="line">
              <a:avLst/>
            </a:prstGeom>
            <a:ln>
              <a:solidFill>
                <a:srgbClr val="FDC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7D12A3-F6CA-A44E-88BC-5F22755179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5771" y="2296837"/>
              <a:ext cx="2059493" cy="2058650"/>
            </a:xfrm>
            <a:prstGeom prst="line">
              <a:avLst/>
            </a:prstGeom>
            <a:ln>
              <a:solidFill>
                <a:srgbClr val="FDC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ight Arrow 1">
            <a:extLst>
              <a:ext uri="{FF2B5EF4-FFF2-40B4-BE49-F238E27FC236}">
                <a16:creationId xmlns:a16="http://schemas.microsoft.com/office/drawing/2014/main" id="{0FDEF788-9CD9-0840-9CE2-716E4303F0CB}"/>
              </a:ext>
            </a:extLst>
          </p:cNvPr>
          <p:cNvSpPr/>
          <p:nvPr/>
        </p:nvSpPr>
        <p:spPr>
          <a:xfrm rot="867744" flipV="1">
            <a:off x="2668729" y="1887145"/>
            <a:ext cx="928545" cy="170334"/>
          </a:xfrm>
          <a:prstGeom prst="rightArrow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10F79A3-FFDB-D743-BED1-7F34FB78A567}"/>
              </a:ext>
            </a:extLst>
          </p:cNvPr>
          <p:cNvSpPr/>
          <p:nvPr/>
        </p:nvSpPr>
        <p:spPr>
          <a:xfrm>
            <a:off x="6429650" y="2383867"/>
            <a:ext cx="306429" cy="30642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06436D96-BFB8-B146-9EED-CAA576171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323" y="919988"/>
            <a:ext cx="1247612" cy="98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/>
          <a:lstStyle/>
          <a:p>
            <a:pPr algn="r"/>
            <a:r>
              <a:rPr lang="en-GB" sz="1600" b="1" dirty="0">
                <a:solidFill>
                  <a:srgbClr val="FFFF00"/>
                </a:solidFill>
              </a:rPr>
              <a:t>Apparent size of the full Moon</a:t>
            </a:r>
            <a:endParaRPr lang="en-GB" sz="1600" dirty="0">
              <a:solidFill>
                <a:srgbClr val="FFFF00"/>
              </a:solidFill>
            </a:endParaRPr>
          </a:p>
          <a:p>
            <a:pPr algn="r"/>
            <a:endParaRPr lang="en-GB" sz="1600" dirty="0">
              <a:solidFill>
                <a:srgbClr val="FFFF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33B08E-B94D-9245-A44B-F39B523293D6}"/>
              </a:ext>
            </a:extLst>
          </p:cNvPr>
          <p:cNvCxnSpPr>
            <a:cxnSpLocks/>
          </p:cNvCxnSpPr>
          <p:nvPr/>
        </p:nvCxnSpPr>
        <p:spPr>
          <a:xfrm flipH="1">
            <a:off x="6688416" y="1432353"/>
            <a:ext cx="928103" cy="941590"/>
          </a:xfrm>
          <a:prstGeom prst="line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297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29853"/>
            <a:ext cx="9144000" cy="391471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Orbit determination and prediction</a:t>
            </a:r>
          </a:p>
        </p:txBody>
      </p:sp>
      <p:pic>
        <p:nvPicPr>
          <p:cNvPr id="6" name="Picture 1" descr="Screen Shot 2016-02-19 at 8.20.46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4" y="665238"/>
            <a:ext cx="5774756" cy="414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neo.ssa.esa.int/image/image_gallery?uuid=223bc188-b7b2-44de-8bd7-909fec2f4cf8&amp;groupId=10157&amp;t=1588759121128">
            <a:extLst>
              <a:ext uri="{FF2B5EF4-FFF2-40B4-BE49-F238E27FC236}">
                <a16:creationId xmlns:a16="http://schemas.microsoft.com/office/drawing/2014/main" id="{CBAAF1AF-1ADC-AC4D-B8E5-B1A31AB49E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44" y="910439"/>
            <a:ext cx="3044556" cy="323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922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DBA44E-F555-A643-8BB8-E6E4C4A109AD}"/>
              </a:ext>
            </a:extLst>
          </p:cNvPr>
          <p:cNvSpPr txBox="1"/>
          <p:nvPr/>
        </p:nvSpPr>
        <p:spPr>
          <a:xfrm rot="21292524">
            <a:off x="5938319" y="4152807"/>
            <a:ext cx="3077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542"/>
                </a:solidFill>
              </a:rPr>
              <a:t>http://</a:t>
            </a:r>
            <a:r>
              <a:rPr lang="en-US" sz="1400" dirty="0" err="1">
                <a:solidFill>
                  <a:srgbClr val="008542"/>
                </a:solidFill>
              </a:rPr>
              <a:t>neo.ssa.esa.int</a:t>
            </a:r>
            <a:r>
              <a:rPr lang="en-US" sz="1400" dirty="0">
                <a:solidFill>
                  <a:srgbClr val="008542"/>
                </a:solidFill>
              </a:rPr>
              <a:t>/risk-page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813EE3-0644-5047-8054-5B7FA2E6058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" y="109728"/>
            <a:ext cx="73025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93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29853"/>
            <a:ext cx="9144000" cy="391471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7" descr="Screen Shot 2015-06-24 at 21.25.3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888" y="1995714"/>
            <a:ext cx="5852541" cy="235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67" y="139137"/>
            <a:ext cx="6508448" cy="400110"/>
          </a:xfrm>
        </p:spPr>
        <p:txBody>
          <a:bodyPr/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Politics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1" y="786190"/>
            <a:ext cx="3767062" cy="3767062"/>
          </a:xfrm>
          <a:prstGeom prst="rect">
            <a:avLst/>
          </a:prstGeom>
        </p:spPr>
      </p:pic>
      <p:pic>
        <p:nvPicPr>
          <p:cNvPr id="6" name="Picture 9" descr="CIMG06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97" y="226018"/>
            <a:ext cx="1631291" cy="217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202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esa_ssa_neo_artistimpressio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8916" y="-45531"/>
            <a:ext cx="11494959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492750" y="4899422"/>
            <a:ext cx="3333750" cy="141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000"/>
              <a:t>SSA-NEO-ESA-HO-0236/1.0; Jan 2016,  p. </a:t>
            </a:r>
            <a:fld id="{181AB1B8-45FB-2B47-8EA2-794612BFE59B}" type="slidenum">
              <a:rPr lang="en-US" sz="1000"/>
              <a:pPr/>
              <a:t>2</a:t>
            </a:fld>
            <a:endParaRPr lang="en-US" sz="1000"/>
          </a:p>
        </p:txBody>
      </p:sp>
      <p:pic>
        <p:nvPicPr>
          <p:cNvPr id="9220" name="Picture 7" descr="2011 MD animiert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93" y="504622"/>
            <a:ext cx="6724952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1"/>
          <p:cNvSpPr>
            <a:spLocks noChangeArrowheads="1"/>
          </p:cNvSpPr>
          <p:nvPr/>
        </p:nvSpPr>
        <p:spPr bwMode="auto">
          <a:xfrm rot="-5400000">
            <a:off x="5741761" y="2138880"/>
            <a:ext cx="4449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0">
                <a:solidFill>
                  <a:srgbClr val="0000FF"/>
                </a:solidFill>
                <a:latin typeface="Verdana" charset="0"/>
              </a:rPr>
              <a:t>(Image: Apitsch, </a:t>
            </a:r>
            <a:r>
              <a:rPr lang="en-US" sz="1400" b="0">
                <a:solidFill>
                  <a:srgbClr val="0000FF"/>
                </a:solidFill>
                <a:latin typeface="Verdana" charset="0"/>
                <a:hlinkClick r:id="rId5"/>
              </a:rPr>
              <a:t>http://www.astro-wildberg.de/anf-d.htm</a:t>
            </a:r>
            <a:r>
              <a:rPr lang="en-US" sz="1400" b="0">
                <a:solidFill>
                  <a:srgbClr val="0000FF"/>
                </a:solidFill>
                <a:latin typeface="Verdana" charset="0"/>
              </a:rPr>
              <a:t>)</a:t>
            </a:r>
            <a:endParaRPr lang="en-US" sz="1400" b="0">
              <a:solidFill>
                <a:srgbClr val="0000FF"/>
              </a:solidFill>
            </a:endParaRPr>
          </a:p>
        </p:txBody>
      </p:sp>
      <p:sp>
        <p:nvSpPr>
          <p:cNvPr id="9222" name="TextBox 2"/>
          <p:cNvSpPr txBox="1">
            <a:spLocks noChangeArrowheads="1"/>
          </p:cNvSpPr>
          <p:nvPr/>
        </p:nvSpPr>
        <p:spPr bwMode="auto">
          <a:xfrm>
            <a:off x="2632075" y="2996804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9223" name="TextBox 4"/>
          <p:cNvSpPr txBox="1">
            <a:spLocks noChangeArrowheads="1"/>
          </p:cNvSpPr>
          <p:nvPr/>
        </p:nvSpPr>
        <p:spPr bwMode="auto">
          <a:xfrm>
            <a:off x="4666920" y="4255841"/>
            <a:ext cx="22795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99FF"/>
                </a:solidFill>
              </a:rPr>
              <a:t>Asteroid = “like a star”</a:t>
            </a:r>
          </a:p>
        </p:txBody>
      </p:sp>
      <p:pic>
        <p:nvPicPr>
          <p:cNvPr id="8" name="Picture 5" descr="Giuseppe_Piazzi">
            <a:extLst>
              <a:ext uri="{FF2B5EF4-FFF2-40B4-BE49-F238E27FC236}">
                <a16:creationId xmlns:a16="http://schemas.microsoft.com/office/drawing/2014/main" id="{297CD576-D615-7F49-BF2E-22F5FF90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6" y="668458"/>
            <a:ext cx="2139950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D9D0BF-B5E5-6945-9123-50DEAD7309F5}"/>
              </a:ext>
            </a:extLst>
          </p:cNvPr>
          <p:cNvSpPr txBox="1"/>
          <p:nvPr/>
        </p:nvSpPr>
        <p:spPr>
          <a:xfrm>
            <a:off x="145486" y="3510285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01 Jan 1801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68CB0E-BEDA-0C4D-AEEC-E5B7A14A7CC2}"/>
              </a:ext>
            </a:extLst>
          </p:cNvPr>
          <p:cNvCxnSpPr>
            <a:stCxn id="2" idx="0"/>
          </p:cNvCxnSpPr>
          <p:nvPr/>
        </p:nvCxnSpPr>
        <p:spPr>
          <a:xfrm flipV="1">
            <a:off x="1030504" y="3270738"/>
            <a:ext cx="24573" cy="23954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130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729853"/>
            <a:ext cx="9144000" cy="391471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67" y="139137"/>
            <a:ext cx="6508448" cy="400110"/>
          </a:xfrm>
        </p:spPr>
        <p:txBody>
          <a:bodyPr/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Warning</a:t>
            </a:r>
          </a:p>
        </p:txBody>
      </p:sp>
      <p:pic>
        <p:nvPicPr>
          <p:cNvPr id="4" name="Picture 2" descr="File:Jimmy Carter Library and Museum 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05" y="689429"/>
            <a:ext cx="2834874" cy="3779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B52B0E-3AF7-9F4B-B4E1-209C7E9EA1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36" y="95965"/>
            <a:ext cx="3500931" cy="4963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D0B5B1-B6E9-2648-8E95-9C468E38170E}"/>
              </a:ext>
            </a:extLst>
          </p:cNvPr>
          <p:cNvSpPr txBox="1"/>
          <p:nvPr/>
        </p:nvSpPr>
        <p:spPr>
          <a:xfrm rot="17262321">
            <a:off x="6815681" y="2604443"/>
            <a:ext cx="2961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542"/>
                </a:solidFill>
                <a:hlinkClick r:id="rId5"/>
              </a:rPr>
              <a:t>http://</a:t>
            </a:r>
            <a:r>
              <a:rPr lang="en-US" sz="1400" b="1" dirty="0" err="1">
                <a:solidFill>
                  <a:srgbClr val="008542"/>
                </a:solidFill>
                <a:hlinkClick r:id="rId5"/>
              </a:rPr>
              <a:t>neo.ssa.esa.int</a:t>
            </a:r>
            <a:r>
              <a:rPr lang="en-US" sz="1400" b="1" dirty="0">
                <a:solidFill>
                  <a:srgbClr val="008542"/>
                </a:solidFill>
                <a:hlinkClick r:id="rId5"/>
              </a:rPr>
              <a:t>/</a:t>
            </a:r>
            <a:r>
              <a:rPr lang="en-US" sz="1400" b="1" dirty="0" err="1">
                <a:solidFill>
                  <a:srgbClr val="008542"/>
                </a:solidFill>
                <a:hlinkClick r:id="rId5"/>
              </a:rPr>
              <a:t>cafs</a:t>
            </a:r>
            <a:endParaRPr lang="en-US" sz="1400" b="1" dirty="0">
              <a:solidFill>
                <a:srgbClr val="0085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8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315" y="685699"/>
            <a:ext cx="9144000" cy="391471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67" y="77583"/>
            <a:ext cx="6508448" cy="523220"/>
          </a:xfrm>
        </p:spPr>
        <p:txBody>
          <a:bodyPr/>
          <a:lstStyle/>
          <a:p>
            <a:r>
              <a:rPr lang="en-US" sz="2800" dirty="0"/>
              <a:t>Can we deflect asteroids? – yes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28" y="752474"/>
            <a:ext cx="6829575" cy="384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44AC54-4366-7A45-9982-D0C80698F89B}"/>
              </a:ext>
            </a:extLst>
          </p:cNvPr>
          <p:cNvSpPr txBox="1"/>
          <p:nvPr/>
        </p:nvSpPr>
        <p:spPr>
          <a:xfrm>
            <a:off x="149902" y="4231085"/>
            <a:ext cx="2879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hlinkClick r:id="rId4"/>
              </a:rPr>
              <a:t>https://www.esa.int/hera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36DAE-53E6-D44F-8056-E1F86A2444E4}"/>
              </a:ext>
            </a:extLst>
          </p:cNvPr>
          <p:cNvSpPr txBox="1"/>
          <p:nvPr/>
        </p:nvSpPr>
        <p:spPr>
          <a:xfrm>
            <a:off x="149902" y="3923308"/>
            <a:ext cx="2701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hlinkClick r:id="rId5"/>
              </a:rPr>
              <a:t>https://dart.jhuapl.edu/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94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E7FF5-6615-CF44-B723-80E5B7AA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45" y="-26634"/>
            <a:ext cx="7031032" cy="830997"/>
          </a:xfrm>
        </p:spPr>
        <p:txBody>
          <a:bodyPr/>
          <a:lstStyle/>
          <a:p>
            <a:r>
              <a:rPr lang="en-NL" dirty="0"/>
              <a:t>The DART mission (Double Asteroid Redirection Test)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CECB6B-DC58-EC4F-A486-75279ADA1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48" y="804363"/>
            <a:ext cx="4878303" cy="3921002"/>
          </a:xfrm>
        </p:spPr>
      </p:pic>
    </p:spTree>
    <p:extLst>
      <p:ext uri="{BB962C8B-B14F-4D97-AF65-F5344CB8AC3E}">
        <p14:creationId xmlns:p14="http://schemas.microsoft.com/office/powerpoint/2010/main" val="1683678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3406195-79E2-AB7E-8005-3A77CF8ECB8A}"/>
              </a:ext>
            </a:extLst>
          </p:cNvPr>
          <p:cNvSpPr/>
          <p:nvPr/>
        </p:nvSpPr>
        <p:spPr>
          <a:xfrm flipH="1" flipV="1">
            <a:off x="-41253" y="-1"/>
            <a:ext cx="9192125" cy="50945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5E0CB2-8D92-F53D-CBD7-AB1827720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09" y="48986"/>
            <a:ext cx="4682549" cy="469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2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4BC02A-32D0-B0A4-EFEB-5E672A508B63}"/>
              </a:ext>
            </a:extLst>
          </p:cNvPr>
          <p:cNvSpPr/>
          <p:nvPr/>
        </p:nvSpPr>
        <p:spPr>
          <a:xfrm flipH="1" flipV="1">
            <a:off x="-41253" y="-1"/>
            <a:ext cx="9192125" cy="50945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C7FB4A-083C-3F29-C9EC-5E74FED07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33" y="-9006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2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F98B70-23E4-C417-1507-1306CC63866B}"/>
              </a:ext>
            </a:extLst>
          </p:cNvPr>
          <p:cNvSpPr/>
          <p:nvPr/>
        </p:nvSpPr>
        <p:spPr>
          <a:xfrm flipH="1" flipV="1">
            <a:off x="-41253" y="-1"/>
            <a:ext cx="9192125" cy="50945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2E797F-BF90-F843-8D53-113A82ED5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69" y="570025"/>
            <a:ext cx="4077416" cy="40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54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BC0C-B5AE-DDF1-BD5D-582B1E801BA0}"/>
              </a:ext>
            </a:extLst>
          </p:cNvPr>
          <p:cNvSpPr/>
          <p:nvPr/>
        </p:nvSpPr>
        <p:spPr>
          <a:xfrm flipH="1" flipV="1">
            <a:off x="-41253" y="-1"/>
            <a:ext cx="9192125" cy="50945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C7FB4A-083C-3F29-C9EC-5E74FED07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6134F9-DF14-E7E8-0509-1851CBB95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68" y="590152"/>
            <a:ext cx="4066743" cy="40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28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386EE60-9DF4-7608-EB90-9AF87A350B16}"/>
              </a:ext>
            </a:extLst>
          </p:cNvPr>
          <p:cNvSpPr/>
          <p:nvPr/>
        </p:nvSpPr>
        <p:spPr>
          <a:xfrm flipH="1" flipV="1">
            <a:off x="0" y="763145"/>
            <a:ext cx="9247128" cy="40838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1DEB89-A5FF-4EC2-83B0-8D48D6078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CubeSat image by “</a:t>
            </a:r>
            <a:r>
              <a:rPr lang="en-US" dirty="0" err="1"/>
              <a:t>LiciaCube</a:t>
            </a:r>
            <a:r>
              <a:rPr lang="en-US" dirty="0"/>
              <a:t>”</a:t>
            </a:r>
            <a:endParaRPr lang="en-NL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A0A50F2-0064-D951-4C7B-98FFC4C2B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275688" y="1429243"/>
            <a:ext cx="4331367" cy="2285014"/>
          </a:xfrm>
        </p:spPr>
      </p:pic>
    </p:spTree>
    <p:extLst>
      <p:ext uri="{BB962C8B-B14F-4D97-AF65-F5344CB8AC3E}">
        <p14:creationId xmlns:p14="http://schemas.microsoft.com/office/powerpoint/2010/main" val="1518878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386EE60-9DF4-7608-EB90-9AF87A350B16}"/>
              </a:ext>
            </a:extLst>
          </p:cNvPr>
          <p:cNvSpPr/>
          <p:nvPr/>
        </p:nvSpPr>
        <p:spPr>
          <a:xfrm flipH="1" flipV="1">
            <a:off x="0" y="763145"/>
            <a:ext cx="9247128" cy="40838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1DEB89-A5FF-4EC2-83B0-8D48D6078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ground</a:t>
            </a:r>
            <a:endParaRPr lang="en-NL" dirty="0"/>
          </a:p>
        </p:txBody>
      </p:sp>
      <p:pic>
        <p:nvPicPr>
          <p:cNvPr id="5" name="DART impact observations">
            <a:hlinkClick r:id="" action="ppaction://media"/>
            <a:extLst>
              <a:ext uri="{FF2B5EF4-FFF2-40B4-BE49-F238E27FC236}">
                <a16:creationId xmlns:a16="http://schemas.microsoft.com/office/drawing/2014/main" id="{0FA2D097-13F0-74B8-4E06-C0BB03C7BC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0236" y="1095315"/>
            <a:ext cx="3314937" cy="347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0AA54D-0A6C-3FDD-34EF-799244F97FFC}"/>
              </a:ext>
            </a:extLst>
          </p:cNvPr>
          <p:cNvSpPr txBox="1"/>
          <p:nvPr/>
        </p:nvSpPr>
        <p:spPr>
          <a:xfrm rot="16200000">
            <a:off x="6659386" y="2549386"/>
            <a:ext cx="355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rgbClr val="FFFF00"/>
                </a:solidFill>
                <a:effectLst/>
              </a:rPr>
              <a:t>Credits: Les Makes observatory, J. Berthier, F. </a:t>
            </a:r>
            <a:r>
              <a:rPr lang="en-GB" sz="1200" i="1" dirty="0" err="1">
                <a:solidFill>
                  <a:srgbClr val="FFFF00"/>
                </a:solidFill>
                <a:effectLst/>
              </a:rPr>
              <a:t>Vachier</a:t>
            </a:r>
            <a:r>
              <a:rPr lang="en-GB" sz="1200" i="1" dirty="0">
                <a:solidFill>
                  <a:srgbClr val="FFFF00"/>
                </a:solidFill>
                <a:effectLst/>
              </a:rPr>
              <a:t> / T. Santana-Ros / ESA NEOCC, D. </a:t>
            </a:r>
            <a:r>
              <a:rPr lang="en-GB" sz="1200" i="1" dirty="0" err="1">
                <a:solidFill>
                  <a:srgbClr val="FFFF00"/>
                </a:solidFill>
                <a:effectLst/>
              </a:rPr>
              <a:t>Föhring</a:t>
            </a:r>
            <a:r>
              <a:rPr lang="en-GB" sz="1200" i="1" dirty="0">
                <a:solidFill>
                  <a:srgbClr val="FFFF00"/>
                </a:solidFill>
                <a:effectLst/>
              </a:rPr>
              <a:t>, E. Petrescu, M. </a:t>
            </a:r>
            <a:r>
              <a:rPr lang="en-GB" sz="1200" i="1" dirty="0" err="1">
                <a:solidFill>
                  <a:srgbClr val="FFFF00"/>
                </a:solidFill>
                <a:effectLst/>
              </a:rPr>
              <a:t>Micheli</a:t>
            </a:r>
            <a:r>
              <a:rPr lang="en-GB" sz="1200" i="1" dirty="0">
                <a:solidFill>
                  <a:srgbClr val="FFFF00"/>
                </a:solidFill>
                <a:effectLst/>
              </a:rPr>
              <a:t> </a:t>
            </a:r>
            <a:endParaRPr lang="en-NL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0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1EB73-F94A-42EB-858B-C9ADD562F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we change the orbital duration?</a:t>
            </a:r>
            <a:endParaRPr lang="en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263304-B20D-C237-CD38-B133C14AF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4411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23545"/>
            <a:ext cx="9144000" cy="441364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ea typeface="MS PGothic" charset="0"/>
              </a:rPr>
              <a:t>What are asteroids?</a:t>
            </a:r>
          </a:p>
        </p:txBody>
      </p:sp>
      <p:sp>
        <p:nvSpPr>
          <p:cNvPr id="11267" name="Rectangle 8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292100" y="4877991"/>
            <a:ext cx="2895600" cy="190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100" b="0">
                <a:solidFill>
                  <a:srgbClr val="010698"/>
                </a:solidFill>
              </a:rPr>
              <a:t>ESA unclassified – For official use</a:t>
            </a:r>
          </a:p>
        </p:txBody>
      </p:sp>
      <p:sp>
        <p:nvSpPr>
          <p:cNvPr id="1126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Verdana" charset="0"/>
              <a:ea typeface="MS PGothic" charset="0"/>
            </a:endParaRPr>
          </a:p>
        </p:txBody>
      </p:sp>
      <p:pic>
        <p:nvPicPr>
          <p:cNvPr id="11270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7" y="697723"/>
            <a:ext cx="7309604" cy="411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3"/>
          <p:cNvSpPr txBox="1">
            <a:spLocks noChangeArrowheads="1"/>
          </p:cNvSpPr>
          <p:nvPr/>
        </p:nvSpPr>
        <p:spPr bwMode="auto">
          <a:xfrm rot="-5400000">
            <a:off x="-176656" y="1478965"/>
            <a:ext cx="10438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10698"/>
                </a:solidFill>
              </a:rPr>
              <a:t>Credit: Disney</a:t>
            </a:r>
          </a:p>
        </p:txBody>
      </p:sp>
    </p:spTree>
    <p:extLst>
      <p:ext uri="{BB962C8B-B14F-4D97-AF65-F5344CB8AC3E}">
        <p14:creationId xmlns:p14="http://schemas.microsoft.com/office/powerpoint/2010/main" val="247317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1EB73-F94A-42EB-858B-C9ADD562F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we change the orbital duration?</a:t>
            </a:r>
            <a:endParaRPr lang="en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7E7731-559B-9651-B6C7-D31F63BB4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942" y="727075"/>
            <a:ext cx="3830391" cy="3822700"/>
          </a:xfrm>
        </p:spPr>
      </p:pic>
    </p:spTree>
    <p:extLst>
      <p:ext uri="{BB962C8B-B14F-4D97-AF65-F5344CB8AC3E}">
        <p14:creationId xmlns:p14="http://schemas.microsoft.com/office/powerpoint/2010/main" val="765803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241A-51E7-8A45-BF27-66A8F68E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7" y="77583"/>
            <a:ext cx="6508448" cy="523220"/>
          </a:xfrm>
        </p:spPr>
        <p:txBody>
          <a:bodyPr/>
          <a:lstStyle/>
          <a:p>
            <a:r>
              <a:rPr lang="en-NL" sz="2800" dirty="0"/>
              <a:t> But asteroids have good sides too!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E647D7-5277-9B4E-A9D5-5AC5297AA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7872" y="944677"/>
            <a:ext cx="6968062" cy="290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25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29853"/>
            <a:ext cx="9144000" cy="441364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ea typeface="MS PGothic" charset="0"/>
              </a:rPr>
              <a:t>Formation of the solar system</a:t>
            </a:r>
          </a:p>
        </p:txBody>
      </p:sp>
      <p:sp>
        <p:nvSpPr>
          <p:cNvPr id="20483" name="Rectangle 8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292100" y="4877991"/>
            <a:ext cx="2895600" cy="190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50">
                <a:solidFill>
                  <a:srgbClr val="010698"/>
                </a:solidFill>
              </a:rPr>
              <a:t>ESA </a:t>
            </a:r>
            <a:r>
              <a:rPr lang="en-US" sz="1050" b="0">
                <a:solidFill>
                  <a:srgbClr val="010698"/>
                </a:solidFill>
              </a:rPr>
              <a:t>unclassified</a:t>
            </a:r>
            <a:r>
              <a:rPr lang="en-US" sz="1050">
                <a:solidFill>
                  <a:srgbClr val="010698"/>
                </a:solidFill>
              </a:rPr>
              <a:t> – For official use</a:t>
            </a:r>
          </a:p>
        </p:txBody>
      </p:sp>
      <p:pic>
        <p:nvPicPr>
          <p:cNvPr id="7" name="Picture 6" descr="Screen Shot 2015-11-05 at 3.34.09 PM.png">
            <a:extLst>
              <a:ext uri="{FF2B5EF4-FFF2-40B4-BE49-F238E27FC236}">
                <a16:creationId xmlns:a16="http://schemas.microsoft.com/office/drawing/2014/main" id="{6BA12925-7471-444C-88A8-E3CBD89F3F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2" y="960618"/>
            <a:ext cx="5151835" cy="2625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897C02-3FF8-C54E-AA0C-4CF4D555D8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81" y="3153504"/>
            <a:ext cx="2800075" cy="11894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22465A-7503-D14D-BA07-FBD5237F1C82}"/>
              </a:ext>
            </a:extLst>
          </p:cNvPr>
          <p:cNvSpPr txBox="1"/>
          <p:nvPr/>
        </p:nvSpPr>
        <p:spPr>
          <a:xfrm>
            <a:off x="6280882" y="4536420"/>
            <a:ext cx="2448272" cy="4954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33467" tIns="16734" rIns="33467" bIns="16734" rtlCol="0">
            <a:spAutoFit/>
          </a:bodyPr>
          <a:lstStyle/>
          <a:p>
            <a:r>
              <a:rPr lang="en-US" sz="1000" dirty="0"/>
              <a:t>Two grains from asteroid Itokawa in Noordwijk at ESA. Ca. 10 to 30 </a:t>
            </a:r>
            <a:r>
              <a:rPr lang="en-US" sz="1000" dirty="0">
                <a:latin typeface="Symbol" charset="2"/>
                <a:cs typeface="Symbol" charset="2"/>
              </a:rPr>
              <a:t>m</a:t>
            </a:r>
            <a:r>
              <a:rPr lang="en-US" sz="1000" dirty="0"/>
              <a:t>m in size.</a:t>
            </a:r>
          </a:p>
        </p:txBody>
      </p:sp>
      <p:pic>
        <p:nvPicPr>
          <p:cNvPr id="10" name="Picture 4" descr="C:\Users\FABRIC~1\AppData\Local\Temp\notesA49FBA\~8099941.JPG">
            <a:extLst>
              <a:ext uri="{FF2B5EF4-FFF2-40B4-BE49-F238E27FC236}">
                <a16:creationId xmlns:a16="http://schemas.microsoft.com/office/drawing/2014/main" id="{C3F5DEB4-9449-8D4C-9686-D10A0CFC4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83" y="1310198"/>
            <a:ext cx="2206171" cy="1544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C40ACE46-0B6B-EF47-83E2-E214B8C8178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72028" y="2536925"/>
            <a:ext cx="13667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3399FF"/>
                </a:solidFill>
              </a:rPr>
              <a:t>Image credit: JAXA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424E48-C038-F14A-9E2F-BCE436378246}"/>
              </a:ext>
            </a:extLst>
          </p:cNvPr>
          <p:cNvSpPr txBox="1"/>
          <p:nvPr/>
        </p:nvSpPr>
        <p:spPr>
          <a:xfrm>
            <a:off x="1828800" y="3995250"/>
            <a:ext cx="214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Asteroid Itokawa</a:t>
            </a:r>
          </a:p>
        </p:txBody>
      </p:sp>
    </p:spTree>
    <p:extLst>
      <p:ext uri="{BB962C8B-B14F-4D97-AF65-F5344CB8AC3E}">
        <p14:creationId xmlns:p14="http://schemas.microsoft.com/office/powerpoint/2010/main" val="27938997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67063"/>
            <a:ext cx="9144000" cy="414635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ea typeface="MS PGothic" charset="0"/>
              </a:rPr>
              <a:t>Asteroids and science</a:t>
            </a:r>
          </a:p>
        </p:txBody>
      </p:sp>
      <p:sp>
        <p:nvSpPr>
          <p:cNvPr id="20483" name="Rectangle 8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217149" y="4622913"/>
            <a:ext cx="2895600" cy="190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50" dirty="0">
                <a:solidFill>
                  <a:srgbClr val="010698"/>
                </a:solidFill>
              </a:rPr>
              <a:t>ESA </a:t>
            </a:r>
            <a:r>
              <a:rPr lang="en-US" sz="1050" b="0" dirty="0">
                <a:solidFill>
                  <a:srgbClr val="010698"/>
                </a:solidFill>
              </a:rPr>
              <a:t>unclassified</a:t>
            </a:r>
            <a:r>
              <a:rPr lang="en-US" sz="1050" dirty="0">
                <a:solidFill>
                  <a:srgbClr val="010698"/>
                </a:solidFill>
              </a:rPr>
              <a:t> – For official use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424E48-C038-F14A-9E2F-BCE436378246}"/>
              </a:ext>
            </a:extLst>
          </p:cNvPr>
          <p:cNvSpPr txBox="1"/>
          <p:nvPr/>
        </p:nvSpPr>
        <p:spPr>
          <a:xfrm rot="16200000">
            <a:off x="-324090" y="2619256"/>
            <a:ext cx="281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Asteroid </a:t>
            </a:r>
            <a:r>
              <a:rPr lang="en-US" dirty="0" err="1">
                <a:solidFill>
                  <a:srgbClr val="FFFF00"/>
                </a:solidFill>
              </a:rPr>
              <a:t>Bennu</a:t>
            </a:r>
            <a:r>
              <a:rPr lang="en-US" dirty="0">
                <a:solidFill>
                  <a:srgbClr val="FFFF00"/>
                </a:solidFill>
              </a:rPr>
              <a:t> (JAXA)</a:t>
            </a:r>
          </a:p>
        </p:txBody>
      </p:sp>
      <p:pic>
        <p:nvPicPr>
          <p:cNvPr id="6146" name="Picture 2" descr="https://upload.wikimedia.org/wikipedia/en/7/75/162173_Ryugu.jpg">
            <a:extLst>
              <a:ext uri="{FF2B5EF4-FFF2-40B4-BE49-F238E27FC236}">
                <a16:creationId xmlns:a16="http://schemas.microsoft.com/office/drawing/2014/main" id="{11CD50DE-8060-554B-8487-D42A4CD72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793863"/>
            <a:ext cx="40640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104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0D82E-917D-254D-9DD5-D5DC8FD37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82C4-547C-DD45-A7FB-27279355A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6A99E-3303-4842-8803-E705D645EB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97" y="339192"/>
            <a:ext cx="3894569" cy="3894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42AB8D-6080-7D4A-B47D-F3E19C89D4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33" y="960428"/>
            <a:ext cx="3495775" cy="349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73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OLFORM">
            <a:extLst>
              <a:ext uri="{FF2B5EF4-FFF2-40B4-BE49-F238E27FC236}">
                <a16:creationId xmlns:a16="http://schemas.microsoft.com/office/drawing/2014/main" id="{CB677659-163F-4D5D-8DB7-4DF870508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05" y="707176"/>
            <a:ext cx="6903155" cy="403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astro-wildberg.de/m42.full.jpg">
            <a:extLst>
              <a:ext uri="{FF2B5EF4-FFF2-40B4-BE49-F238E27FC236}">
                <a16:creationId xmlns:a16="http://schemas.microsoft.com/office/drawing/2014/main" id="{A5882C69-70EC-4D69-A8CE-A002561B7CCC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22" y="786951"/>
            <a:ext cx="1341435" cy="947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9" descr="http://www.esa.int/images/Herschel_Fomalhaut.jpg">
            <a:extLst>
              <a:ext uri="{FF2B5EF4-FFF2-40B4-BE49-F238E27FC236}">
                <a16:creationId xmlns:a16="http://schemas.microsoft.com/office/drawing/2014/main" id="{1CF3459C-49AE-46CD-875A-39861B43F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101" y="3152338"/>
            <a:ext cx="1393728" cy="128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E3EAD1-0E6C-42EB-A78F-D2C652F02B6C}"/>
              </a:ext>
            </a:extLst>
          </p:cNvPr>
          <p:cNvSpPr/>
          <p:nvPr/>
        </p:nvSpPr>
        <p:spPr>
          <a:xfrm>
            <a:off x="6995312" y="1546151"/>
            <a:ext cx="956790" cy="523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BE69C-293C-418C-AD43-B588BF01BB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07" y="846454"/>
            <a:ext cx="1250515" cy="1250515"/>
          </a:xfrm>
          <a:prstGeom prst="rect">
            <a:avLst/>
          </a:prstGeom>
        </p:spPr>
      </p:pic>
      <p:pic>
        <p:nvPicPr>
          <p:cNvPr id="15" name="Picture 14" descr="http://www.oarval.org/OrionProplyds.jpg">
            <a:extLst>
              <a:ext uri="{FF2B5EF4-FFF2-40B4-BE49-F238E27FC236}">
                <a16:creationId xmlns:a16="http://schemas.microsoft.com/office/drawing/2014/main" id="{7A266D25-1459-4C13-9FC1-5AE2B1C58FDE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1" y="3673832"/>
            <a:ext cx="1282359" cy="873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91AA63F-1E87-224C-9FBF-9ED8385B8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7" y="139137"/>
            <a:ext cx="6508448" cy="400110"/>
          </a:xfrm>
        </p:spPr>
        <p:txBody>
          <a:bodyPr/>
          <a:lstStyle/>
          <a:p>
            <a:r>
              <a:rPr lang="en-US" sz="2000" dirty="0">
                <a:latin typeface="Verdana" charset="0"/>
                <a:ea typeface="MS PGothic" charset="0"/>
              </a:rPr>
              <a:t>We can now learn how this worked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90862B-8E6E-2C45-B8D2-67FA0A202191}"/>
              </a:ext>
            </a:extLst>
          </p:cNvPr>
          <p:cNvSpPr txBox="1"/>
          <p:nvPr/>
        </p:nvSpPr>
        <p:spPr>
          <a:xfrm>
            <a:off x="460420" y="1803260"/>
            <a:ext cx="9717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Image: </a:t>
            </a:r>
            <a:r>
              <a:rPr lang="en-US" sz="800" dirty="0" err="1"/>
              <a:t>Apitsch</a:t>
            </a:r>
            <a:endParaRPr lang="en-US" sz="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8EC598-F122-534B-9291-762787A8AFA2}"/>
              </a:ext>
            </a:extLst>
          </p:cNvPr>
          <p:cNvSpPr txBox="1"/>
          <p:nvPr/>
        </p:nvSpPr>
        <p:spPr>
          <a:xfrm>
            <a:off x="226185" y="3389813"/>
            <a:ext cx="13837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Image: NASA/ESA HST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C9FAAE-EB55-0E44-A831-CE11C6B3C2D7}"/>
              </a:ext>
            </a:extLst>
          </p:cNvPr>
          <p:cNvSpPr txBox="1"/>
          <p:nvPr/>
        </p:nvSpPr>
        <p:spPr>
          <a:xfrm>
            <a:off x="7473707" y="2123158"/>
            <a:ext cx="139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Image: </a:t>
            </a:r>
            <a:r>
              <a:rPr lang="en-US" sz="800" dirty="0" err="1"/>
              <a:t>CfA</a:t>
            </a:r>
            <a:r>
              <a:rPr lang="en-US" sz="800" dirty="0"/>
              <a:t>, NRAO/AUI/NSF, ALMA (ESO/NAOJ/NRAO)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6EBA0D-C324-634B-A8A4-2BCF67922637}"/>
              </a:ext>
            </a:extLst>
          </p:cNvPr>
          <p:cNvSpPr txBox="1"/>
          <p:nvPr/>
        </p:nvSpPr>
        <p:spPr>
          <a:xfrm>
            <a:off x="7485932" y="4486609"/>
            <a:ext cx="12474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ESA/Herschel/PACS</a:t>
            </a:r>
          </a:p>
        </p:txBody>
      </p:sp>
    </p:spTree>
    <p:extLst>
      <p:ext uri="{BB962C8B-B14F-4D97-AF65-F5344CB8AC3E}">
        <p14:creationId xmlns:p14="http://schemas.microsoft.com/office/powerpoint/2010/main" val="42918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23"/>
    </mc:Choice>
    <mc:Fallback xmlns="">
      <p:transition spd="slow" advTm="217223"/>
    </mc:Fallback>
  </mc:AlternateContent>
  <p:extLst>
    <p:ext uri="{3A86A75C-4F4B-4683-9AE1-C65F6400EC91}">
      <p14:laserTraceLst xmlns:p14="http://schemas.microsoft.com/office/powerpoint/2010/main">
        <p14:tracePtLst>
          <p14:tracePt t="13647" x="6157913" y="1487488"/>
          <p14:tracePt t="13654" x="6162675" y="1482725"/>
          <p14:tracePt t="13682" x="6183313" y="1466850"/>
          <p14:tracePt t="13715" x="6211888" y="1435100"/>
          <p14:tracePt t="13749" x="6186488" y="1390650"/>
          <p14:tracePt t="13782" x="6140450" y="1377950"/>
          <p14:tracePt t="13854" x="6138863" y="1377950"/>
          <p14:tracePt t="13882" x="5969000" y="1387475"/>
          <p14:tracePt t="13915" x="4859338" y="1420813"/>
          <p14:tracePt t="13949" x="3838575" y="1338263"/>
          <p14:tracePt t="13982" x="3514725" y="1276350"/>
          <p14:tracePt t="14015" x="3392488" y="1263650"/>
          <p14:tracePt t="14048" x="3300413" y="1263650"/>
          <p14:tracePt t="14082" x="3111500" y="1258888"/>
          <p14:tracePt t="14115" x="2814638" y="1238250"/>
          <p14:tracePt t="14149" x="2657475" y="1216025"/>
          <p14:tracePt t="14152" x="2649538" y="1214438"/>
          <p14:tracePt t="14182" x="2619375" y="1214438"/>
          <p14:tracePt t="14215" x="2495550" y="1204913"/>
          <p14:tracePt t="14249" x="2324100" y="1204913"/>
          <p14:tracePt t="14282" x="2243138" y="1201738"/>
          <p14:tracePt t="14316" x="2092325" y="1201738"/>
          <p14:tracePt t="14349" x="1771650" y="1201738"/>
          <p14:tracePt t="14382" x="1520825" y="1201738"/>
          <p14:tracePt t="14416" x="1535113" y="1162050"/>
          <p14:tracePt t="14449" x="1573213" y="1120775"/>
          <p14:tracePt t="14638" x="1576388" y="1120775"/>
          <p14:tracePt t="14647" x="1581150" y="1123950"/>
          <p14:tracePt t="14654" x="1587500" y="1128713"/>
          <p14:tracePt t="14683" x="1595438" y="1133475"/>
          <p14:tracePt t="14716" x="1577975" y="1116013"/>
          <p14:tracePt t="14749" x="1511300" y="1076325"/>
          <p14:tracePt t="14783" x="1482725" y="1047750"/>
          <p14:tracePt t="14816" x="1452563" y="1011238"/>
          <p14:tracePt t="14849" x="1411288" y="973138"/>
          <p14:tracePt t="14883" x="1257300" y="935038"/>
          <p14:tracePt t="14917" x="1087438" y="901700"/>
          <p14:tracePt t="14950" x="1054100" y="900113"/>
          <p14:tracePt t="14983" x="1023938" y="900113"/>
          <p14:tracePt t="15016" x="995363" y="900113"/>
          <p14:tracePt t="15049" x="968375" y="911225"/>
          <p14:tracePt t="15083" x="954088" y="920750"/>
          <p14:tracePt t="15117" x="919163" y="944563"/>
          <p14:tracePt t="15150" x="801688" y="981075"/>
          <p14:tracePt t="15183" x="668338" y="1057275"/>
          <p14:tracePt t="15216" x="554038" y="1192213"/>
          <p14:tracePt t="15250" x="525463" y="1382713"/>
          <p14:tracePt t="15283" x="533400" y="1492250"/>
          <p14:tracePt t="15317" x="630238" y="1557338"/>
          <p14:tracePt t="15350" x="868363" y="1628775"/>
          <p14:tracePt t="15383" x="1058863" y="1666875"/>
          <p14:tracePt t="15417" x="1154113" y="1676400"/>
          <p14:tracePt t="15450" x="1204913" y="1676400"/>
          <p14:tracePt t="15484" x="1239838" y="1663700"/>
          <p14:tracePt t="15517" x="1287463" y="1624013"/>
          <p14:tracePt t="15550" x="1277938" y="1525588"/>
          <p14:tracePt t="15584" x="1262063" y="1497013"/>
          <p14:tracePt t="15617" x="1249363" y="1401763"/>
          <p14:tracePt t="15650" x="1230313" y="1306513"/>
          <p14:tracePt t="15653" x="1228725" y="1296988"/>
          <p14:tracePt t="15683" x="1220788" y="1254125"/>
          <p14:tracePt t="15717" x="1200150" y="1196975"/>
          <p14:tracePt t="15750" x="1168400" y="1173163"/>
          <p14:tracePt t="15783" x="1081088" y="1149350"/>
          <p14:tracePt t="15817" x="871538" y="1101725"/>
          <p14:tracePt t="15850" x="863600" y="1096963"/>
          <p14:tracePt t="15926" x="862013" y="1096963"/>
          <p14:tracePt t="15951" x="809625" y="1096963"/>
          <p14:tracePt t="15984" x="647700" y="1096963"/>
          <p14:tracePt t="16017" x="330200" y="1096963"/>
          <p14:tracePt t="16051" x="173038" y="1096963"/>
          <p14:tracePt t="16085" x="109538" y="1100138"/>
          <p14:tracePt t="16117" x="90488" y="1111250"/>
          <p14:tracePt t="16151" x="68263" y="1206500"/>
          <p14:tracePt t="16184" x="63500" y="1287463"/>
          <p14:tracePt t="16217" x="76200" y="1339850"/>
          <p14:tracePt t="16251" x="138113" y="1401763"/>
          <p14:tracePt t="16284" x="268288" y="1457325"/>
          <p14:tracePt t="16317" x="533400" y="1471613"/>
          <p14:tracePt t="16351" x="668338" y="1468438"/>
          <p14:tracePt t="16384" x="806450" y="1463675"/>
          <p14:tracePt t="16418" x="971550" y="1463675"/>
          <p14:tracePt t="16451" x="1287463" y="1443038"/>
          <p14:tracePt t="16484" x="1644650" y="1381125"/>
          <p14:tracePt t="16518" x="1709738" y="1309688"/>
          <p14:tracePt t="16551" x="1719263" y="1247775"/>
          <p14:tracePt t="16585" x="1754188" y="1192213"/>
          <p14:tracePt t="16618" x="1773238" y="1135063"/>
          <p14:tracePt t="16651" x="1776413" y="1063625"/>
          <p14:tracePt t="16654" x="1776413" y="1054100"/>
          <p14:tracePt t="16685" x="1757363" y="1000125"/>
          <p14:tracePt t="16718" x="1671638" y="911225"/>
          <p14:tracePt t="16751" x="1573213" y="830263"/>
          <p14:tracePt t="16785" x="1514475" y="792163"/>
          <p14:tracePt t="16818" x="1433513" y="766763"/>
          <p14:tracePt t="16851" x="1320800" y="762000"/>
          <p14:tracePt t="16885" x="1201738" y="757238"/>
          <p14:tracePt t="16918" x="1019175" y="758825"/>
          <p14:tracePt t="16952" x="835025" y="768350"/>
          <p14:tracePt t="16985" x="766763" y="768350"/>
          <p14:tracePt t="17018" x="758825" y="768350"/>
          <p14:tracePt t="25407" x="757238" y="768350"/>
          <p14:tracePt t="25414" x="681038" y="757238"/>
          <p14:tracePt t="25427" x="504825" y="728663"/>
          <p14:tracePt t="25461" x="777875" y="0"/>
          <p14:tracePt t="25493" x="1114425" y="0"/>
          <p14:tracePt t="25527" x="1101725" y="0"/>
          <p14:tracePt t="25862" x="1096963" y="0"/>
          <p14:tracePt t="25878" x="1100138" y="0"/>
          <p14:tracePt t="25894" x="1109663" y="0"/>
          <p14:tracePt t="25927" x="1354138" y="0"/>
          <p14:tracePt t="25961" x="1709738" y="0"/>
          <p14:tracePt t="25994" x="1730375" y="0"/>
          <p14:tracePt t="26061" x="1620838" y="0"/>
          <p14:tracePt t="26094" x="1281113" y="0"/>
          <p14:tracePt t="26127" x="1190625" y="0"/>
          <p14:tracePt t="26161" x="1244600" y="9525"/>
          <p14:tracePt t="26166" x="1233488" y="9525"/>
          <p14:tracePt t="26438" x="1239838" y="9525"/>
          <p14:tracePt t="26446" x="1382713" y="0"/>
          <p14:tracePt t="26461" x="1404938" y="0"/>
          <p14:tracePt t="26528" x="1404938" y="128588"/>
          <p14:tracePt t="26561" x="1371600" y="330200"/>
          <p14:tracePt t="26595" x="1277938" y="681038"/>
          <p14:tracePt t="26630" x="1196975" y="823913"/>
          <p14:tracePt t="26661" x="1190625" y="835025"/>
          <p14:tracePt t="26798" x="1187450" y="835025"/>
          <p14:tracePt t="26806" x="1182688" y="838200"/>
          <p14:tracePt t="26829" x="1177925" y="842963"/>
          <p14:tracePt t="26861" x="1173163" y="842963"/>
          <p14:tracePt t="26895" x="1166813" y="844550"/>
          <p14:tracePt t="26928" x="1152525" y="866775"/>
          <p14:tracePt t="26962" x="1130300" y="906463"/>
          <p14:tracePt t="26995" x="1106488" y="938213"/>
          <p14:tracePt t="27028" x="1077913" y="968375"/>
          <p14:tracePt t="27062" x="1052513" y="1025525"/>
          <p14:tracePt t="27095" x="1047750" y="1054100"/>
          <p14:tracePt t="27128" x="1073150" y="1109663"/>
          <p14:tracePt t="27162" x="1120775" y="1143000"/>
          <p14:tracePt t="27166" x="1135063" y="1149350"/>
          <p14:tracePt t="27195" x="1173163" y="1158875"/>
          <p14:tracePt t="27228" x="1196975" y="1158875"/>
          <p14:tracePt t="27262" x="1214438" y="1147763"/>
          <p14:tracePt t="27295" x="1228725" y="1104900"/>
          <p14:tracePt t="27329" x="1219200" y="1000125"/>
          <p14:tracePt t="27362" x="1071563" y="895350"/>
          <p14:tracePt t="27396" x="919163" y="881063"/>
          <p14:tracePt t="27430" x="835025" y="887413"/>
          <p14:tracePt t="27462" x="811213" y="968375"/>
          <p14:tracePt t="27495" x="806450" y="1135063"/>
          <p14:tracePt t="27529" x="814388" y="1276350"/>
          <p14:tracePt t="27562" x="858838" y="1349375"/>
          <p14:tracePt t="27595" x="930275" y="1373188"/>
          <p14:tracePt t="27629" x="954088" y="1371600"/>
          <p14:tracePt t="27662" x="1020763" y="1347788"/>
          <p14:tracePt t="27696" x="1087438" y="1301750"/>
          <p14:tracePt t="27729" x="1101725" y="1247775"/>
          <p14:tracePt t="27762" x="1101725" y="1244600"/>
          <p14:tracePt t="27829" x="1092200" y="1244600"/>
          <p14:tracePt t="27862" x="1071563" y="1247775"/>
          <p14:tracePt t="27896" x="996950" y="1249363"/>
          <p14:tracePt t="27929" x="928688" y="1263650"/>
          <p14:tracePt t="27962" x="901700" y="1276350"/>
          <p14:tracePt t="27996" x="887413" y="1296988"/>
          <p14:tracePt t="28029" x="881063" y="1358900"/>
          <p14:tracePt t="28063" x="901700" y="1430338"/>
          <p14:tracePt t="28096" x="1009650" y="1492250"/>
          <p14:tracePt t="28129" x="1152525" y="1516063"/>
          <p14:tracePt t="28163" x="1185863" y="1509713"/>
          <p14:tracePt t="28167" x="1192213" y="1500188"/>
          <p14:tracePt t="28197" x="1200150" y="1358900"/>
          <p14:tracePt t="28229" x="1200150" y="1292225"/>
          <p14:tracePt t="28263" x="1190625" y="1239838"/>
          <p14:tracePt t="28296" x="1147763" y="1190625"/>
          <p14:tracePt t="28330" x="1063625" y="1163638"/>
          <p14:tracePt t="28363" x="1038225" y="1157288"/>
          <p14:tracePt t="28397" x="1033463" y="1157288"/>
          <p14:tracePt t="36014" x="1030288" y="1157288"/>
          <p14:tracePt t="36022" x="1023938" y="1144588"/>
          <p14:tracePt t="36037" x="1009650" y="1135063"/>
          <p14:tracePt t="36071" x="985838" y="1123950"/>
          <p14:tracePt t="36104" x="954088" y="1120775"/>
          <p14:tracePt t="36137" x="909638" y="1128713"/>
          <p14:tracePt t="36171" x="876300" y="1138238"/>
          <p14:tracePt t="36175" x="868363" y="1143000"/>
          <p14:tracePt t="36205" x="852488" y="1166813"/>
          <p14:tracePt t="36237" x="830263" y="1187450"/>
          <p14:tracePt t="36271" x="823913" y="1209675"/>
          <p14:tracePt t="36304" x="815975" y="1238250"/>
          <p14:tracePt t="36337" x="819150" y="1300163"/>
          <p14:tracePt t="36371" x="842963" y="1363663"/>
          <p14:tracePt t="36405" x="873125" y="1400175"/>
          <p14:tracePt t="36438" x="987425" y="1444625"/>
          <p14:tracePt t="36471" x="1201738" y="1490663"/>
          <p14:tracePt t="36504" x="1328738" y="1485900"/>
          <p14:tracePt t="36538" x="1385888" y="1420813"/>
          <p14:tracePt t="36571" x="1411288" y="1295400"/>
          <p14:tracePt t="36605" x="1416050" y="1220788"/>
          <p14:tracePt t="36638" x="1397000" y="1173163"/>
          <p14:tracePt t="36671" x="1344613" y="1139825"/>
          <p14:tracePt t="36704" x="1266825" y="1096963"/>
          <p14:tracePt t="36738" x="1166813" y="1077913"/>
          <p14:tracePt t="36771" x="1081088" y="1073150"/>
          <p14:tracePt t="36805" x="1058863" y="1073150"/>
          <p14:tracePt t="36838" x="1038225" y="1073150"/>
          <p14:tracePt t="36871" x="1020763" y="1096963"/>
          <p14:tracePt t="36905" x="985838" y="1128713"/>
          <p14:tracePt t="36938" x="958850" y="1171575"/>
          <p14:tracePt t="36972" x="938213" y="1209675"/>
          <p14:tracePt t="37005" x="944563" y="1325563"/>
          <p14:tracePt t="37038" x="987425" y="1416050"/>
          <p14:tracePt t="37072" x="1076325" y="1473200"/>
          <p14:tracePt t="37105" x="1206500" y="1509713"/>
          <p14:tracePt t="37138" x="1381125" y="1524000"/>
          <p14:tracePt t="37172" x="1458913" y="1524000"/>
          <p14:tracePt t="37178" x="1468438" y="1524000"/>
          <p14:tracePt t="37205" x="1506538" y="1509713"/>
          <p14:tracePt t="37238" x="1538288" y="1423988"/>
          <p14:tracePt t="37272" x="1554163" y="1244600"/>
          <p14:tracePt t="37305" x="1549400" y="1158875"/>
          <p14:tracePt t="37338" x="1511300" y="1090613"/>
          <p14:tracePt t="37373" x="1285875" y="935038"/>
          <p14:tracePt t="37405" x="1214438" y="928688"/>
          <p14:tracePt t="37439" x="1144588" y="935038"/>
          <p14:tracePt t="37472" x="1052513" y="963613"/>
          <p14:tracePt t="37505" x="990600" y="981075"/>
          <p14:tracePt t="37539" x="963613" y="990600"/>
          <p14:tracePt t="37573" x="933450" y="1016000"/>
          <p14:tracePt t="37606" x="904875" y="1049338"/>
          <p14:tracePt t="37639" x="881063" y="1114425"/>
          <p14:tracePt t="37672" x="873125" y="1190625"/>
          <p14:tracePt t="37706" x="877888" y="1268413"/>
          <p14:tracePt t="37739" x="906463" y="1311275"/>
          <p14:tracePt t="37773" x="976313" y="1368425"/>
          <p14:tracePt t="37806" x="1014413" y="1404938"/>
          <p14:tracePt t="37839" x="1044575" y="1419225"/>
          <p14:tracePt t="37872" x="1081088" y="1419225"/>
          <p14:tracePt t="37906" x="1149350" y="1395413"/>
          <p14:tracePt t="37939" x="1220788" y="1352550"/>
          <p14:tracePt t="37973" x="1282700" y="1295400"/>
          <p14:tracePt t="38006" x="1314450" y="1101725"/>
          <p14:tracePt t="38039" x="1292225" y="906463"/>
          <p14:tracePt t="38073" x="1244600" y="828675"/>
          <p14:tracePt t="38106" x="1206500" y="806450"/>
          <p14:tracePt t="38139" x="1144588" y="790575"/>
          <p14:tracePt t="38173" x="1081088" y="790575"/>
          <p14:tracePt t="38176" x="1052513" y="790575"/>
          <p14:tracePt t="38206" x="949325" y="796925"/>
          <p14:tracePt t="38239" x="871538" y="835025"/>
          <p14:tracePt t="38273" x="742950" y="900113"/>
          <p14:tracePt t="38306" x="676275" y="1011238"/>
          <p14:tracePt t="38340" x="649288" y="1077913"/>
          <p14:tracePt t="38373" x="647700" y="1125538"/>
          <p14:tracePt t="38406" x="666750" y="1168400"/>
          <p14:tracePt t="38440" x="704850" y="1192213"/>
          <p14:tracePt t="38473" x="738188" y="1206500"/>
          <p14:tracePt t="38506" x="763588" y="1209675"/>
          <p14:tracePt t="38540" x="766763" y="1209675"/>
          <p14:tracePt t="38573" x="773113" y="1204913"/>
          <p14:tracePt t="38607" x="776288" y="1201738"/>
          <p14:tracePt t="39198" x="776288" y="1200150"/>
          <p14:tracePt t="39206" x="804863" y="1192213"/>
          <p14:tracePt t="39214" x="849313" y="1187450"/>
          <p14:tracePt t="39240" x="935038" y="1181100"/>
          <p14:tracePt t="39274" x="1004888" y="1171575"/>
          <p14:tracePt t="39307" x="1020763" y="1166813"/>
          <p14:tracePt t="39374" x="1023938" y="1166813"/>
          <p14:tracePt t="39407" x="1023938" y="1187450"/>
          <p14:tracePt t="39441" x="1030288" y="1216025"/>
          <p14:tracePt t="39474" x="1042988" y="1239838"/>
          <p14:tracePt t="39507" x="1049338" y="1252538"/>
          <p14:tracePt t="39541" x="1052513" y="1258888"/>
          <p14:tracePt t="39574" x="1054100" y="1266825"/>
          <p14:tracePt t="39607" x="1054100" y="1268413"/>
          <p14:tracePt t="40078" x="1052513" y="1271588"/>
          <p14:tracePt t="40086" x="1052513" y="1273175"/>
          <p14:tracePt t="40107" x="1052513" y="1276350"/>
          <p14:tracePt t="40141" x="1054100" y="1287463"/>
          <p14:tracePt t="40175" x="1058863" y="1301750"/>
          <p14:tracePt t="40208" x="1068388" y="1319213"/>
          <p14:tracePt t="40242" x="1085850" y="1335088"/>
          <p14:tracePt t="40275" x="1090613" y="1338263"/>
          <p14:tracePt t="40308" x="1092200" y="1339850"/>
          <p14:tracePt t="40462" x="1090613" y="1339850"/>
          <p14:tracePt t="40494" x="1087438" y="1339850"/>
          <p14:tracePt t="40518" x="1085850" y="1339850"/>
          <p14:tracePt t="40526" x="1082675" y="1339850"/>
          <p14:tracePt t="40542" x="1081088" y="1339850"/>
          <p14:tracePt t="40575" x="1077913" y="1339850"/>
          <p14:tracePt t="40608" x="1076325" y="1343025"/>
          <p14:tracePt t="46470" x="1076325" y="1339850"/>
          <p14:tracePt t="46478" x="1077913" y="1333500"/>
          <p14:tracePt t="46486" x="1090613" y="1320800"/>
          <p14:tracePt t="46514" x="1157288" y="1290638"/>
          <p14:tracePt t="46548" x="1271588" y="1244600"/>
          <p14:tracePt t="46581" x="1406525" y="1195388"/>
          <p14:tracePt t="46614" x="1501775" y="1171575"/>
          <p14:tracePt t="46648" x="1557338" y="1147763"/>
          <p14:tracePt t="46681" x="1576388" y="1139825"/>
          <p14:tracePt t="46715" x="1577975" y="1139825"/>
          <p14:tracePt t="46782" x="1576388" y="1138238"/>
          <p14:tracePt t="46815" x="1549400" y="1138238"/>
          <p14:tracePt t="46848" x="1477963" y="1138238"/>
          <p14:tracePt t="46881" x="1400175" y="1138238"/>
          <p14:tracePt t="46915" x="1385888" y="1143000"/>
          <p14:tracePt t="46948" x="1363663" y="1149350"/>
          <p14:tracePt t="46981" x="1339850" y="1171575"/>
          <p14:tracePt t="47015" x="1314450" y="1192213"/>
          <p14:tracePt t="47048" x="1285875" y="1219200"/>
          <p14:tracePt t="47082" x="1252538" y="1271588"/>
          <p14:tracePt t="47115" x="1216025" y="1333500"/>
          <p14:tracePt t="47149" x="1192213" y="1362075"/>
          <p14:tracePt t="47182" x="1185863" y="1368425"/>
          <p14:tracePt t="47215" x="1176338" y="1373188"/>
          <p14:tracePt t="47248" x="1157288" y="1376363"/>
          <p14:tracePt t="47282" x="1139825" y="1376363"/>
          <p14:tracePt t="47315" x="1123950" y="1376363"/>
          <p14:tracePt t="47348" x="1114425" y="1376363"/>
          <p14:tracePt t="47382" x="1095375" y="1376363"/>
          <p14:tracePt t="47415" x="1085850" y="1377950"/>
          <p14:tracePt t="47449" x="1077913" y="1377950"/>
          <p14:tracePt t="47482" x="1076325" y="1377950"/>
          <p14:tracePt t="47549" x="1071563" y="1376363"/>
          <p14:tracePt t="47582" x="1068388" y="1373188"/>
          <p14:tracePt t="47615" x="1066800" y="1368425"/>
          <p14:tracePt t="47649" x="1062038" y="1363663"/>
          <p14:tracePt t="47682" x="1052513" y="1343025"/>
          <p14:tracePt t="47716" x="1035050" y="1309688"/>
          <p14:tracePt t="47749" x="1023938" y="1290638"/>
          <p14:tracePt t="47782" x="1016000" y="1287463"/>
          <p14:tracePt t="47816" x="1006475" y="1290638"/>
          <p14:tracePt t="47849" x="985838" y="1309688"/>
          <p14:tracePt t="47882" x="976313" y="1330325"/>
          <p14:tracePt t="47916" x="976313" y="1363663"/>
          <p14:tracePt t="47949" x="977900" y="1385888"/>
          <p14:tracePt t="47982" x="982663" y="1401763"/>
          <p14:tracePt t="48016" x="985838" y="1401763"/>
          <p14:tracePt t="48049" x="987425" y="1401763"/>
          <p14:tracePt t="48083" x="996950" y="1400175"/>
          <p14:tracePt t="48116" x="1009650" y="1385888"/>
          <p14:tracePt t="48149" x="1001713" y="1352550"/>
          <p14:tracePt t="48183" x="968375" y="1330325"/>
          <p14:tracePt t="48216" x="920750" y="1325563"/>
          <p14:tracePt t="48250" x="906463" y="1325563"/>
          <p14:tracePt t="48283" x="900113" y="1335088"/>
          <p14:tracePt t="48317" x="909638" y="1366838"/>
          <p14:tracePt t="48350" x="930275" y="1381125"/>
          <p14:tracePt t="48383" x="949325" y="1381125"/>
          <p14:tracePt t="48416" x="957263" y="1371600"/>
          <p14:tracePt t="48450" x="957263" y="1358900"/>
          <p14:tracePt t="48483" x="957263" y="1347788"/>
          <p14:tracePt t="48517" x="949325" y="1335088"/>
          <p14:tracePt t="48550" x="938213" y="1333500"/>
          <p14:tracePt t="48583" x="930275" y="1335088"/>
          <p14:tracePt t="48616" x="930275" y="1343025"/>
          <p14:tracePt t="48650" x="939800" y="1349375"/>
          <p14:tracePt t="48653" x="947738" y="1349375"/>
          <p14:tracePt t="48683" x="982663" y="1349375"/>
          <p14:tracePt t="48717" x="1000125" y="1328738"/>
          <p14:tracePt t="48750" x="996950" y="1304925"/>
          <p14:tracePt t="48783" x="987425" y="1300163"/>
          <p14:tracePt t="48817" x="968375" y="1300163"/>
          <p14:tracePt t="48850" x="947738" y="1304925"/>
          <p14:tracePt t="48883" x="939800" y="1320800"/>
          <p14:tracePt t="48917" x="939800" y="1330325"/>
          <p14:tracePt t="48950" x="963613" y="1325563"/>
          <p14:tracePt t="48984" x="1001713" y="1309688"/>
          <p14:tracePt t="49016" x="1009650" y="1296988"/>
          <p14:tracePt t="49083" x="1000125" y="1300163"/>
          <p14:tracePt t="49117" x="982663" y="1309688"/>
          <p14:tracePt t="49150" x="962025" y="1325563"/>
          <p14:tracePt t="49184" x="958850" y="1330325"/>
          <p14:tracePt t="49250" x="973138" y="1320800"/>
          <p14:tracePt t="49283" x="990600" y="1309688"/>
          <p14:tracePt t="50390" x="990600" y="1306513"/>
          <p14:tracePt t="50398" x="992188" y="1306513"/>
          <p14:tracePt t="50418" x="996950" y="1304925"/>
          <p14:tracePt t="50452" x="1014413" y="1285875"/>
          <p14:tracePt t="50485" x="1039813" y="1257300"/>
          <p14:tracePt t="50518" x="1044575" y="1249363"/>
          <p14:tracePt t="50552" x="1044575" y="1244600"/>
          <p14:tracePt t="50585" x="1047750" y="1244600"/>
          <p14:tracePt t="50654" x="1044575" y="1244600"/>
          <p14:tracePt t="50862" x="1047750" y="1243013"/>
          <p14:tracePt t="50870" x="1087438" y="1230313"/>
          <p14:tracePt t="50885" x="1177925" y="1214438"/>
          <p14:tracePt t="50919" x="1430338" y="1154113"/>
          <p14:tracePt t="50952" x="1647825" y="1120775"/>
          <p14:tracePt t="50985" x="1692275" y="1106488"/>
          <p14:tracePt t="51019" x="1700213" y="1101725"/>
          <p14:tracePt t="51053" x="1714500" y="1092200"/>
          <p14:tracePt t="51085" x="1720850" y="1090613"/>
          <p14:tracePt t="51119" x="1730375" y="1081088"/>
          <p14:tracePt t="51152" x="1735138" y="1071563"/>
          <p14:tracePt t="51186" x="1739900" y="1066800"/>
          <p14:tracePt t="51219" x="1754188" y="1052513"/>
          <p14:tracePt t="51253" x="1792288" y="1030288"/>
          <p14:tracePt t="51286" x="1900238" y="995363"/>
          <p14:tracePt t="51319" x="1919288" y="987425"/>
          <p14:tracePt t="51353" x="1920875" y="985838"/>
          <p14:tracePt t="51386" x="1924050" y="981075"/>
          <p14:tracePt t="51419" x="1924050" y="973138"/>
          <p14:tracePt t="51453" x="1911350" y="971550"/>
          <p14:tracePt t="51486" x="1814513" y="977900"/>
          <p14:tracePt t="51519" x="1633538" y="1019175"/>
          <p14:tracePt t="51553" x="1604963" y="1028700"/>
          <p14:tracePt t="51586" x="1595438" y="1042988"/>
          <p14:tracePt t="51619" x="1582738" y="1076325"/>
          <p14:tracePt t="51653" x="1582738" y="1119188"/>
          <p14:tracePt t="51655" x="1582738" y="1135063"/>
          <p14:tracePt t="51686" x="1582738" y="1171575"/>
          <p14:tracePt t="51720" x="1585913" y="1220788"/>
          <p14:tracePt t="51753" x="1587500" y="1254125"/>
          <p14:tracePt t="51786" x="1600200" y="1316038"/>
          <p14:tracePt t="51820" x="1609725" y="1401763"/>
          <p14:tracePt t="51853" x="1704975" y="1504950"/>
          <p14:tracePt t="51886" x="1862138" y="1581150"/>
          <p14:tracePt t="51920" x="1992313" y="1638300"/>
          <p14:tracePt t="51953" x="2111375" y="1677988"/>
          <p14:tracePt t="51986" x="2235200" y="1720850"/>
          <p14:tracePt t="52020" x="2468563" y="1744663"/>
          <p14:tracePt t="52053" x="2797175" y="1773238"/>
          <p14:tracePt t="52086" x="3049588" y="1771650"/>
          <p14:tracePt t="52120" x="3216275" y="1730375"/>
          <p14:tracePt t="52153" x="3263900" y="1697038"/>
          <p14:tracePt t="52158" x="3268663" y="1677988"/>
          <p14:tracePt t="52187" x="3287713" y="1652588"/>
          <p14:tracePt t="52221" x="3338513" y="1557338"/>
          <p14:tracePt t="52253" x="3448050" y="1362075"/>
          <p14:tracePt t="52287" x="3525838" y="1230313"/>
          <p14:tracePt t="52320" x="3544888" y="1157288"/>
          <p14:tracePt t="52354" x="3540125" y="1071563"/>
          <p14:tracePt t="52387" x="3457575" y="954088"/>
          <p14:tracePt t="52421" x="3173413" y="876300"/>
          <p14:tracePt t="52454" x="2873375" y="849313"/>
          <p14:tracePt t="52487" x="2705100" y="847725"/>
          <p14:tracePt t="52520" x="2609850" y="847725"/>
          <p14:tracePt t="52554" x="2557463" y="847725"/>
          <p14:tracePt t="52587" x="2519363" y="876300"/>
          <p14:tracePt t="52621" x="2481263" y="914400"/>
          <p14:tracePt t="52654" x="2454275" y="971550"/>
          <p14:tracePt t="52687" x="2435225" y="996950"/>
          <p14:tracePt t="52721" x="2386013" y="1049338"/>
          <p14:tracePt t="52754" x="2273300" y="1119188"/>
          <p14:tracePt t="52787" x="2128838" y="1182688"/>
          <p14:tracePt t="52821" x="2078038" y="1220788"/>
          <p14:tracePt t="52854" x="2043113" y="1266825"/>
          <p14:tracePt t="52887" x="2024063" y="1306513"/>
          <p14:tracePt t="52921" x="2006600" y="1390650"/>
          <p14:tracePt t="52954" x="1982788" y="1501775"/>
          <p14:tracePt t="52987" x="1981200" y="1658938"/>
          <p14:tracePt t="53021" x="1995488" y="1838325"/>
          <p14:tracePt t="53056" x="2130425" y="1997075"/>
          <p14:tracePt t="53087" x="2495550" y="2087563"/>
          <p14:tracePt t="53121" x="2800350" y="2073275"/>
          <p14:tracePt t="53154" x="2916238" y="2005013"/>
          <p14:tracePt t="53157" x="2935288" y="1987550"/>
          <p14:tracePt t="53188" x="2968625" y="1947863"/>
          <p14:tracePt t="53221" x="3186113" y="1849438"/>
          <p14:tracePt t="53255" x="3416300" y="1666875"/>
          <p14:tracePt t="53288" x="3587750" y="1514475"/>
          <p14:tracePt t="53321" x="3611563" y="1428750"/>
          <p14:tracePt t="53355" x="3595688" y="1344613"/>
          <p14:tracePt t="53388" x="3506788" y="1273175"/>
          <p14:tracePt t="53421" x="3257550" y="1219200"/>
          <p14:tracePt t="53454" x="3019425" y="1181100"/>
          <p14:tracePt t="53488" x="2592388" y="1111250"/>
          <p14:tracePt t="53521" x="2200275" y="1066800"/>
          <p14:tracePt t="53555" x="2062163" y="1062038"/>
          <p14:tracePt t="53588" x="2025650" y="1066800"/>
          <p14:tracePt t="53621" x="1987550" y="1096963"/>
          <p14:tracePt t="53655" x="1962150" y="1139825"/>
          <p14:tracePt t="53688" x="1957388" y="1157288"/>
          <p14:tracePt t="53722" x="1954213" y="1200150"/>
          <p14:tracePt t="53755" x="1944688" y="1254125"/>
          <p14:tracePt t="53789" x="1930400" y="1352550"/>
          <p14:tracePt t="53821" x="1911350" y="1400175"/>
          <p14:tracePt t="53855" x="1906588" y="1443038"/>
          <p14:tracePt t="53888" x="1919288" y="1520825"/>
          <p14:tracePt t="53922" x="1992313" y="1582738"/>
          <p14:tracePt t="53955" x="2124075" y="1633538"/>
          <p14:tracePt t="53989" x="2233613" y="1666875"/>
          <p14:tracePt t="54022" x="2354263" y="1687513"/>
          <p14:tracePt t="54055" x="2600325" y="1706563"/>
          <p14:tracePt t="54089" x="2852738" y="1706563"/>
          <p14:tracePt t="54122" x="2924175" y="1706563"/>
          <p14:tracePt t="54155" x="2973388" y="1662113"/>
          <p14:tracePt t="54159" x="2987675" y="1649413"/>
          <p14:tracePt t="54189" x="3048000" y="1590675"/>
          <p14:tracePt t="54222" x="3100388" y="1438275"/>
          <p14:tracePt t="54255" x="3125788" y="1295400"/>
          <p14:tracePt t="54289" x="3128963" y="1238250"/>
          <p14:tracePt t="54322" x="3133725" y="1190625"/>
          <p14:tracePt t="54356" x="3133725" y="1035050"/>
          <p14:tracePt t="54389" x="3133725" y="990600"/>
          <p14:tracePt t="54422" x="3095625" y="933450"/>
          <p14:tracePt t="54456" x="2954338" y="801688"/>
          <p14:tracePt t="54490" x="2730500" y="754063"/>
          <p14:tracePt t="54522" x="2586038" y="749300"/>
          <p14:tracePt t="54556" x="2520950" y="747713"/>
          <p14:tracePt t="54589" x="2511425" y="747713"/>
          <p14:tracePt t="54622" x="2505075" y="747713"/>
          <p14:tracePt t="54656" x="2500313" y="747713"/>
          <p14:tracePt t="54689" x="2497138" y="749300"/>
          <p14:tracePt t="55710" x="2497138" y="752475"/>
          <p14:tracePt t="55718" x="2497138" y="763588"/>
          <p14:tracePt t="55726" x="2500313" y="768350"/>
          <p14:tracePt t="55757" x="2509838" y="806450"/>
          <p14:tracePt t="55790" x="2520950" y="849313"/>
          <p14:tracePt t="55824" x="2524125" y="862013"/>
          <p14:tracePt t="55857" x="2524125" y="863600"/>
          <p14:tracePt t="55966" x="2520950" y="866775"/>
          <p14:tracePt t="56055" x="2519363" y="866775"/>
          <p14:tracePt t="57152" x="2514600" y="866775"/>
          <p14:tracePt t="57157" x="2471738" y="866775"/>
          <p14:tracePt t="57166" x="2430463" y="876300"/>
          <p14:tracePt t="57192" x="2133600" y="923925"/>
          <p14:tracePt t="57225" x="1778000" y="976313"/>
          <p14:tracePt t="57258" x="1558925" y="1054100"/>
          <p14:tracePt t="57292" x="1525588" y="1081088"/>
          <p14:tracePt t="57325" x="1490663" y="1128713"/>
          <p14:tracePt t="57358" x="1473200" y="1177925"/>
          <p14:tracePt t="57392" x="1473200" y="1195388"/>
          <p14:tracePt t="57425" x="1476375" y="1195388"/>
          <p14:tracePt t="57459" x="1482725" y="1187450"/>
          <p14:tracePt t="57492" x="1482725" y="1185863"/>
          <p14:tracePt t="57574" x="1485900" y="1185863"/>
          <p14:tracePt t="57582" x="1487488" y="1187450"/>
          <p14:tracePt t="57592" x="1495425" y="1190625"/>
          <p14:tracePt t="57626" x="1519238" y="1192213"/>
          <p14:tracePt t="57659" x="1528763" y="1190625"/>
          <p14:tracePt t="57693" x="1504950" y="1190625"/>
          <p14:tracePt t="57725" x="1404938" y="1192213"/>
          <p14:tracePt t="57759" x="1211263" y="1235075"/>
          <p14:tracePt t="57792" x="1120775" y="1254125"/>
          <p14:tracePt t="57826" x="1114425" y="1257300"/>
          <p14:tracePt t="58078" x="1157288" y="1252538"/>
          <p14:tracePt t="58086" x="1235075" y="1243013"/>
          <p14:tracePt t="58094" x="1339850" y="1235075"/>
          <p14:tracePt t="58126" x="2009775" y="1176338"/>
          <p14:tracePt t="58159" x="2263775" y="1173163"/>
          <p14:tracePt t="58390" x="2273300" y="1173163"/>
          <p14:tracePt t="58399" x="2306638" y="1173163"/>
          <p14:tracePt t="58426" x="2392363" y="1176338"/>
          <p14:tracePt t="58460" x="2411413" y="1173163"/>
          <p14:tracePt t="58582" x="2409825" y="1176338"/>
          <p14:tracePt t="58590" x="2409825" y="1181100"/>
          <p14:tracePt t="58598" x="2409825" y="1190625"/>
          <p14:tracePt t="58627" x="2430463" y="1276350"/>
          <p14:tracePt t="58660" x="2763838" y="1528763"/>
          <p14:tracePt t="58663" x="2895600" y="1643063"/>
          <p14:tracePt t="58693" x="3111500" y="1768475"/>
          <p14:tracePt t="58727" x="3144838" y="1785938"/>
          <p14:tracePt t="58798" x="3143250" y="1785938"/>
          <p14:tracePt t="58827" x="3138488" y="1785938"/>
          <p14:tracePt t="58860" x="3133725" y="1785938"/>
          <p14:tracePt t="60094" x="3130550" y="1790700"/>
          <p14:tracePt t="60102" x="3128963" y="1790700"/>
          <p14:tracePt t="60128" x="3116263" y="1782763"/>
          <p14:tracePt t="60161" x="3100388" y="1773238"/>
          <p14:tracePt t="60214" x="3097213" y="1782763"/>
          <p14:tracePt t="60228" x="3095625" y="1820863"/>
          <p14:tracePt t="60261" x="2982913" y="2078038"/>
          <p14:tracePt t="60295" x="2868613" y="2181225"/>
          <p14:tracePt t="60328" x="2857500" y="2154238"/>
          <p14:tracePt t="60718" x="2857500" y="2162175"/>
          <p14:tracePt t="60726" x="2863850" y="2162175"/>
          <p14:tracePt t="60734" x="2863850" y="2168525"/>
          <p14:tracePt t="60762" x="2863850" y="2181225"/>
          <p14:tracePt t="60795" x="2859088" y="2201863"/>
          <p14:tracePt t="60829" x="2859088" y="2311400"/>
          <p14:tracePt t="60862" x="2859088" y="2581275"/>
          <p14:tracePt t="60895" x="2862263" y="2759075"/>
          <p14:tracePt t="60930" x="2862263" y="2844800"/>
          <p14:tracePt t="60962" x="2862263" y="2952750"/>
          <p14:tracePt t="60995" x="2862263" y="3176588"/>
          <p14:tracePt t="61029" x="2857500" y="3382963"/>
          <p14:tracePt t="61029" x="2857500" y="3421063"/>
          <p14:tracePt t="61062" x="2844800" y="3519488"/>
          <p14:tracePt t="61096" x="2844800" y="3535363"/>
          <p14:tracePt t="61129" x="2844800" y="3543300"/>
          <p14:tracePt t="61162" x="2844800" y="3563938"/>
          <p14:tracePt t="61166" x="2844800" y="3567113"/>
          <p14:tracePt t="61196" x="2844800" y="3573463"/>
          <p14:tracePt t="61229" x="2844800" y="3581400"/>
          <p14:tracePt t="61262" x="2844800" y="3582988"/>
          <p14:tracePt t="61296" x="2844800" y="3586163"/>
          <p14:tracePt t="61329" x="2847975" y="3586163"/>
          <p14:tracePt t="61363" x="2844800" y="3568700"/>
          <p14:tracePt t="61396" x="2843213" y="3552825"/>
          <p14:tracePt t="61429" x="2835275" y="3487738"/>
          <p14:tracePt t="61463" x="2819400" y="3463925"/>
          <p14:tracePt t="61496" x="2801938" y="3448050"/>
          <p14:tracePt t="61529" x="2787650" y="3438525"/>
          <p14:tracePt t="61562" x="2752725" y="3419475"/>
          <p14:tracePt t="61596" x="2654300" y="3392488"/>
          <p14:tracePt t="61629" x="2616200" y="3387725"/>
          <p14:tracePt t="61663" x="2576513" y="3387725"/>
          <p14:tracePt t="61696" x="2528888" y="3390900"/>
          <p14:tracePt t="61730" x="2497138" y="3397250"/>
          <p14:tracePt t="61763" x="2457450" y="3421063"/>
          <p14:tracePt t="61797" x="2428875" y="3444875"/>
          <p14:tracePt t="61830" x="2373313" y="3505200"/>
          <p14:tracePt t="61863" x="2333625" y="3549650"/>
          <p14:tracePt t="61896" x="2311400" y="3582988"/>
          <p14:tracePt t="61930" x="2305050" y="3630613"/>
          <p14:tracePt t="61963" x="2314575" y="3671888"/>
          <p14:tracePt t="61997" x="2409825" y="3757613"/>
          <p14:tracePt t="62030" x="2667000" y="3887788"/>
          <p14:tracePt t="62063" x="2781300" y="3910013"/>
          <p14:tracePt t="62097" x="2820988" y="3910013"/>
          <p14:tracePt t="62130" x="2959100" y="3887788"/>
          <p14:tracePt t="62163" x="3125788" y="3838575"/>
          <p14:tracePt t="62167" x="3162300" y="3821113"/>
          <p14:tracePt t="62197" x="3249613" y="3790950"/>
          <p14:tracePt t="62230" x="3378200" y="3740150"/>
          <p14:tracePt t="62263" x="3421063" y="3678238"/>
          <p14:tracePt t="62297" x="3443288" y="3635375"/>
          <p14:tracePt t="62330" x="3448050" y="3616325"/>
          <p14:tracePt t="62365" x="3452813" y="3582988"/>
          <p14:tracePt t="62397" x="3459163" y="3567113"/>
          <p14:tracePt t="62430" x="3449638" y="3530600"/>
          <p14:tracePt t="62464" x="3405188" y="3486150"/>
          <p14:tracePt t="62497" x="3328988" y="3411538"/>
          <p14:tracePt t="62530" x="3214688" y="3363913"/>
          <p14:tracePt t="62564" x="3035300" y="3325813"/>
          <p14:tracePt t="62597" x="2744788" y="3306763"/>
          <p14:tracePt t="62631" x="2571750" y="3306763"/>
          <p14:tracePt t="62664" x="2459038" y="3311525"/>
          <p14:tracePt t="62697" x="2392363" y="3333750"/>
          <p14:tracePt t="62731" x="2354263" y="3348038"/>
          <p14:tracePt t="62764" x="2305050" y="3373438"/>
          <p14:tracePt t="62797" x="2254250" y="3416300"/>
          <p14:tracePt t="62831" x="2119313" y="3471863"/>
          <p14:tracePt t="62864" x="2076450" y="3535363"/>
          <p14:tracePt t="62897" x="2047875" y="3581400"/>
          <p14:tracePt t="62931" x="2039938" y="3644900"/>
          <p14:tracePt t="62964" x="2039938" y="3700463"/>
          <p14:tracePt t="62997" x="2073275" y="3725863"/>
          <p14:tracePt t="63031" x="2268538" y="3730625"/>
          <p14:tracePt t="63064" x="2868613" y="3733800"/>
          <p14:tracePt t="63098" x="3362325" y="3719513"/>
          <p14:tracePt t="63131" x="3457575" y="3711575"/>
          <p14:tracePt t="63165" x="3525838" y="3659188"/>
          <p14:tracePt t="63198" x="3633788" y="3516313"/>
          <p14:tracePt t="63231" x="3702050" y="3486150"/>
          <p14:tracePt t="63264" x="3711575" y="3457575"/>
          <p14:tracePt t="63298" x="3714750" y="3425825"/>
          <p14:tracePt t="63331" x="3706813" y="3357563"/>
          <p14:tracePt t="63365" x="3625850" y="3297238"/>
          <p14:tracePt t="63398" x="3462338" y="3262313"/>
          <p14:tracePt t="63431" x="3259138" y="3221038"/>
          <p14:tracePt t="63465" x="3119438" y="3209925"/>
          <p14:tracePt t="63498" x="3021013" y="3200400"/>
          <p14:tracePt t="63531" x="2954338" y="3200400"/>
          <p14:tracePt t="63565" x="2878138" y="3197225"/>
          <p14:tracePt t="63598" x="2819400" y="3197225"/>
          <p14:tracePt t="63631" x="2771775" y="3197225"/>
          <p14:tracePt t="63665" x="2624138" y="3219450"/>
          <p14:tracePt t="63698" x="2466975" y="3306763"/>
          <p14:tracePt t="63732" x="2276475" y="3416300"/>
          <p14:tracePt t="63765" x="2192338" y="3521075"/>
          <p14:tracePt t="63798" x="2187575" y="3657600"/>
          <p14:tracePt t="63832" x="2201863" y="3709988"/>
          <p14:tracePt t="63866" x="2235200" y="3854450"/>
          <p14:tracePt t="63898" x="2524125" y="3983038"/>
          <p14:tracePt t="63932" x="3149600" y="4092575"/>
          <p14:tracePt t="63965" x="3416300" y="4105275"/>
          <p14:tracePt t="63998" x="3506788" y="4076700"/>
          <p14:tracePt t="64032" x="3695700" y="3857625"/>
          <p14:tracePt t="64065" x="3724275" y="3795713"/>
          <p14:tracePt t="64099" x="3738563" y="3757613"/>
          <p14:tracePt t="64133" x="3748088" y="3633788"/>
          <p14:tracePt t="64165" x="3735388" y="3567113"/>
          <p14:tracePt t="64199" x="3640138" y="3482975"/>
          <p14:tracePt t="64232" x="3363913" y="3424238"/>
          <p14:tracePt t="64265" x="2963863" y="3359150"/>
          <p14:tracePt t="64299" x="2800350" y="3359150"/>
          <p14:tracePt t="64333" x="2747963" y="3359150"/>
          <p14:tracePt t="64366" x="2657475" y="3359150"/>
          <p14:tracePt t="64399" x="2468563" y="3359150"/>
          <p14:tracePt t="64432" x="2195513" y="3359150"/>
          <p14:tracePt t="64466" x="1957388" y="3363913"/>
          <p14:tracePt t="64499" x="1768475" y="3363913"/>
          <p14:tracePt t="64532" x="1692275" y="3371850"/>
          <p14:tracePt t="64566" x="1687513" y="3373438"/>
          <p14:tracePt t="64599" x="1687513" y="3382963"/>
          <p14:tracePt t="64632" x="1700213" y="3395663"/>
          <p14:tracePt t="64666" x="1709738" y="3402013"/>
          <p14:tracePt t="64669" x="1709738" y="3405188"/>
          <p14:tracePt t="64699" x="1711325" y="3405188"/>
          <p14:tracePt t="64998" x="1714500" y="3405188"/>
          <p14:tracePt t="65006" x="1716088" y="3406775"/>
          <p14:tracePt t="65033" x="1730375" y="3424238"/>
          <p14:tracePt t="65066" x="1730375" y="3454400"/>
          <p14:tracePt t="65100" x="1730375" y="3468688"/>
          <p14:tracePt t="65133" x="1730375" y="3471863"/>
          <p14:tracePt t="65206" x="1730375" y="3467100"/>
          <p14:tracePt t="65214" x="1730375" y="3462338"/>
          <p14:tracePt t="65238" x="1730375" y="3459163"/>
          <p14:tracePt t="65266" x="1733550" y="3454400"/>
          <p14:tracePt t="65300" x="1743075" y="3440113"/>
          <p14:tracePt t="65333" x="1752600" y="3433763"/>
          <p14:tracePt t="65400" x="1749425" y="3440113"/>
          <p14:tracePt t="65433" x="1728788" y="3462338"/>
          <p14:tracePt t="65467" x="1714500" y="3495675"/>
          <p14:tracePt t="65500" x="1687513" y="3530600"/>
          <p14:tracePt t="65533" x="1681163" y="3549650"/>
          <p14:tracePt t="65647" x="1677988" y="3552825"/>
          <p14:tracePt t="65654" x="1677988" y="3567113"/>
          <p14:tracePt t="65667" x="1662113" y="3592513"/>
          <p14:tracePt t="65701" x="1196975" y="4129088"/>
          <p14:tracePt t="65734" x="682625" y="4619625"/>
          <p14:tracePt t="65767" x="595313" y="4719638"/>
          <p14:tracePt t="65834" x="592138" y="4719638"/>
          <p14:tracePt t="65867" x="592138" y="4692650"/>
          <p14:tracePt t="65900" x="592138" y="4678363"/>
          <p14:tracePt t="65934" x="592138" y="4676775"/>
          <p14:tracePt t="66001" x="587375" y="4676775"/>
          <p14:tracePt t="66034" x="582613" y="4676775"/>
          <p14:tracePt t="66101" x="582613" y="4673600"/>
          <p14:tracePt t="66134" x="592138" y="4459288"/>
          <p14:tracePt t="66167" x="596900" y="4424363"/>
          <p14:tracePt t="66326" x="600075" y="4429125"/>
          <p14:tracePt t="66335" x="638175" y="4491038"/>
          <p14:tracePt t="66341" x="639763" y="4491038"/>
          <p14:tracePt t="66367" x="639763" y="4487863"/>
          <p14:tracePt t="66401" x="642938" y="4486275"/>
          <p14:tracePt t="66434" x="671513" y="4459288"/>
          <p14:tracePt t="66467" x="696913" y="4419600"/>
          <p14:tracePt t="66501" x="733425" y="4397375"/>
          <p14:tracePt t="66534" x="744538" y="4387850"/>
          <p14:tracePt t="66568" x="754063" y="4381500"/>
          <p14:tracePt t="66601" x="777875" y="4373563"/>
          <p14:tracePt t="66634" x="854075" y="4371975"/>
          <p14:tracePt t="66668" x="876300" y="4371975"/>
          <p14:tracePt t="66671" x="877888" y="4371975"/>
          <p14:tracePt t="66701" x="887413" y="4368800"/>
          <p14:tracePt t="66734" x="915988" y="4364038"/>
          <p14:tracePt t="66768" x="942975" y="4352925"/>
          <p14:tracePt t="66801" x="942975" y="4349750"/>
          <p14:tracePt t="66878" x="942975" y="4343400"/>
          <p14:tracePt t="66901" x="944563" y="4330700"/>
          <p14:tracePt t="66935" x="962025" y="4311650"/>
          <p14:tracePt t="66968" x="982663" y="4295775"/>
          <p14:tracePt t="67002" x="996950" y="4281488"/>
          <p14:tracePt t="67035" x="1006475" y="4268788"/>
          <p14:tracePt t="67068" x="1019175" y="4262438"/>
          <p14:tracePt t="67101" x="1025525" y="4249738"/>
          <p14:tracePt t="67135" x="1028700" y="4248150"/>
          <p14:tracePt t="67168" x="1028700" y="4244975"/>
          <p14:tracePt t="67270" x="1028700" y="4243388"/>
          <p14:tracePt t="67310" x="1025525" y="4243388"/>
          <p14:tracePt t="67430" x="1025525" y="4240213"/>
          <p14:tracePt t="67550" x="1025525" y="4238625"/>
          <p14:tracePt t="67630" x="1025525" y="4240213"/>
          <p14:tracePt t="67685" x="1025525" y="4243388"/>
          <p14:tracePt t="67766" x="1028700" y="4243388"/>
          <p14:tracePt t="67774" x="1030288" y="4243388"/>
          <p14:tracePt t="67802" x="1030288" y="4252913"/>
          <p14:tracePt t="67836" x="1033463" y="4254500"/>
          <p14:tracePt t="69038" x="1035050" y="4254500"/>
          <p14:tracePt t="69045" x="1039813" y="4254500"/>
          <p14:tracePt t="69071" x="1044575" y="4254500"/>
          <p14:tracePt t="69104" x="1049338" y="4254500"/>
          <p14:tracePt t="69137" x="1054100" y="4249738"/>
          <p14:tracePt t="69170" x="1057275" y="4249738"/>
          <p14:tracePt t="69350" x="1054100" y="4249738"/>
          <p14:tracePt t="69367" x="1052513" y="4249738"/>
          <p14:tracePt t="69382" x="1049338" y="4252913"/>
          <p14:tracePt t="69405" x="1042988" y="4252913"/>
          <p14:tracePt t="69437" x="1035050" y="4259263"/>
          <p14:tracePt t="69471" x="1033463" y="4259263"/>
          <p14:tracePt t="69537" x="1038225" y="4249738"/>
          <p14:tracePt t="69571" x="1039813" y="4248150"/>
          <p14:tracePt t="69604" x="1042988" y="4244975"/>
          <p14:tracePt t="69694" x="1042988" y="4243388"/>
          <p14:tracePt t="69702" x="1039813" y="4243388"/>
          <p14:tracePt t="69886" x="1049338" y="4243388"/>
          <p14:tracePt t="70150" x="1049338" y="4240213"/>
          <p14:tracePt t="70158" x="1052513" y="4238625"/>
          <p14:tracePt t="70171" x="1052513" y="4235450"/>
          <p14:tracePt t="70205" x="1057275" y="4224338"/>
          <p14:tracePt t="70238" x="1062038" y="4219575"/>
          <p14:tracePt t="70272" x="1063625" y="4211638"/>
          <p14:tracePt t="70305" x="1071563" y="4206875"/>
          <p14:tracePt t="70502" x="1068388" y="4206875"/>
          <p14:tracePt t="70550" x="1066800" y="4206875"/>
          <p14:tracePt t="70774" x="1066800" y="4200525"/>
          <p14:tracePt t="70782" x="1066800" y="4197350"/>
          <p14:tracePt t="70805" x="1063625" y="4191000"/>
          <p14:tracePt t="70839" x="1063625" y="4183063"/>
          <p14:tracePt t="70872" x="1063625" y="4176713"/>
          <p14:tracePt t="70905" x="1063625" y="4164013"/>
          <p14:tracePt t="70939" x="1057275" y="4152900"/>
          <p14:tracePt t="70973" x="1038225" y="4140200"/>
          <p14:tracePt t="71005" x="1016000" y="4138613"/>
          <p14:tracePt t="71039" x="992188" y="4138613"/>
          <p14:tracePt t="71072" x="973138" y="4138613"/>
          <p14:tracePt t="71106" x="963613" y="4138613"/>
          <p14:tracePt t="71139" x="962025" y="4138613"/>
          <p14:tracePt t="71622" x="962025" y="4133850"/>
          <p14:tracePt t="71629" x="944563" y="3962400"/>
          <p14:tracePt t="71639" x="928688" y="3778250"/>
          <p14:tracePt t="71673" x="896938" y="2859088"/>
          <p14:tracePt t="71706" x="857250" y="2049463"/>
          <p14:tracePt t="71741" x="863600" y="1695450"/>
          <p14:tracePt t="71773" x="873125" y="1647825"/>
          <p14:tracePt t="71806" x="890588" y="1619250"/>
          <p14:tracePt t="71840" x="896938" y="1604963"/>
          <p14:tracePt t="71873" x="901700" y="1597025"/>
          <p14:tracePt t="71906" x="919163" y="1562100"/>
          <p14:tracePt t="71940" x="923925" y="1485900"/>
          <p14:tracePt t="71973" x="933450" y="1139825"/>
          <p14:tracePt t="72006" x="962025" y="782638"/>
          <p14:tracePt t="72040" x="973138" y="715963"/>
          <p14:tracePt t="72073" x="976313" y="711200"/>
          <p14:tracePt t="72141" x="976313" y="749300"/>
          <p14:tracePt t="72173" x="971550" y="814388"/>
          <p14:tracePt t="72207" x="971550" y="838200"/>
          <p14:tracePt t="72240" x="971550" y="842963"/>
          <p14:tracePt t="72342" x="971550" y="844550"/>
          <p14:tracePt t="72350" x="971550" y="847725"/>
          <p14:tracePt t="72374" x="968375" y="857250"/>
          <p14:tracePt t="72407" x="968375" y="962025"/>
          <p14:tracePt t="72440" x="968375" y="1081088"/>
          <p14:tracePt t="72474" x="963613" y="1101725"/>
          <p14:tracePt t="72507" x="963613" y="1104900"/>
          <p14:tracePt t="72542" x="958850" y="1100138"/>
          <p14:tracePt t="72574" x="942975" y="1092200"/>
          <p14:tracePt t="72607" x="942975" y="1090613"/>
          <p14:tracePt t="72674" x="933450" y="1077913"/>
          <p14:tracePt t="72707" x="914400" y="1068388"/>
          <p14:tracePt t="72740" x="887413" y="1054100"/>
          <p14:tracePt t="72774" x="866775" y="1047750"/>
          <p14:tracePt t="72807" x="847725" y="1047750"/>
          <p14:tracePt t="72841" x="828675" y="1068388"/>
          <p14:tracePt t="72874" x="792163" y="1109663"/>
          <p14:tracePt t="72907" x="773113" y="1176338"/>
          <p14:tracePt t="72941" x="771525" y="1233488"/>
          <p14:tracePt t="72974" x="773113" y="1263650"/>
          <p14:tracePt t="73008" x="782638" y="1285875"/>
          <p14:tracePt t="73041" x="800100" y="1306513"/>
          <p14:tracePt t="73074" x="828675" y="1320800"/>
          <p14:tracePt t="73108" x="847725" y="1320800"/>
          <p14:tracePt t="73141" x="876300" y="1319213"/>
          <p14:tracePt t="73174" x="1009650" y="1282700"/>
          <p14:tracePt t="73208" x="1062038" y="1271588"/>
          <p14:tracePt t="73241" x="1087438" y="1266825"/>
          <p14:tracePt t="73274" x="1090613" y="1262063"/>
          <p14:tracePt t="73308" x="1082675" y="1249363"/>
          <p14:tracePt t="73341" x="1039813" y="1243013"/>
          <p14:tracePt t="73374" x="952500" y="1243013"/>
          <p14:tracePt t="73408" x="914400" y="1244600"/>
          <p14:tracePt t="73441" x="895350" y="1262063"/>
          <p14:tracePt t="73475" x="877888" y="1281113"/>
          <p14:tracePt t="73508" x="873125" y="1316038"/>
          <p14:tracePt t="73541" x="873125" y="1333500"/>
          <p14:tracePt t="73575" x="885825" y="1333500"/>
          <p14:tracePt t="73608" x="906463" y="1330325"/>
          <p14:tracePt t="73641" x="935038" y="1301750"/>
          <p14:tracePt t="73675" x="966788" y="1254125"/>
          <p14:tracePt t="73679" x="966788" y="1249363"/>
          <p14:tracePt t="73709" x="968375" y="1225550"/>
          <p14:tracePt t="73741" x="939800" y="1204913"/>
          <p14:tracePt t="73775" x="881063" y="1204913"/>
          <p14:tracePt t="73808" x="830263" y="1204913"/>
          <p14:tracePt t="73842" x="811213" y="1216025"/>
          <p14:tracePt t="73875" x="801688" y="1230313"/>
          <p14:tracePt t="73909" x="800100" y="1244600"/>
          <p14:tracePt t="73942" x="796925" y="1254125"/>
          <p14:tracePt t="73975" x="801688" y="1257300"/>
          <p14:tracePt t="74008" x="814388" y="1258888"/>
          <p14:tracePt t="74042" x="828675" y="1257300"/>
          <p14:tracePt t="74075" x="835025" y="1249363"/>
          <p14:tracePt t="74109" x="835025" y="1244600"/>
          <p14:tracePt t="74142" x="835025" y="1243013"/>
          <p14:tracePt t="74175" x="830263" y="1243013"/>
          <p14:tracePt t="74209" x="820738" y="1243013"/>
          <p14:tracePt t="74242" x="815975" y="1243013"/>
          <p14:tracePt t="74275" x="814388" y="1243013"/>
          <p14:tracePt t="74309" x="809625" y="1243013"/>
          <p14:tracePt t="74415" x="844550" y="1243013"/>
          <p14:tracePt t="74422" x="863600" y="1252538"/>
          <p14:tracePt t="74442" x="947738" y="1252538"/>
          <p14:tracePt t="74476" x="1011238" y="1263650"/>
          <p14:tracePt t="74509" x="1014413" y="1266825"/>
          <p14:tracePt t="74854" x="1014413" y="1268413"/>
          <p14:tracePt t="74862" x="1014413" y="1271588"/>
          <p14:tracePt t="74877" x="1014413" y="1277938"/>
          <p14:tracePt t="74909" x="1009650" y="1290638"/>
          <p14:tracePt t="74943" x="1009650" y="1292225"/>
          <p14:tracePt t="75010" x="1011238" y="1292225"/>
          <p14:tracePt t="75830" x="1011238" y="1290638"/>
          <p14:tracePt t="75838" x="1009650" y="1290638"/>
          <p14:tracePt t="75846" x="1004888" y="1290638"/>
          <p14:tracePt t="75877" x="990600" y="1290638"/>
          <p14:tracePt t="75910" x="977900" y="1290638"/>
          <p14:tracePt t="75944" x="971550" y="1290638"/>
          <p14:tracePt t="75977" x="968375" y="1290638"/>
          <p14:tracePt t="76011" x="963613" y="1290638"/>
          <p14:tracePt t="76077" x="958850" y="1290638"/>
          <p14:tracePt t="76111" x="958850" y="1292225"/>
          <p14:tracePt t="77550" x="957263" y="1292225"/>
          <p14:tracePt t="77558" x="954088" y="1290638"/>
          <p14:tracePt t="77579" x="952500" y="1285875"/>
          <p14:tracePt t="77613" x="939800" y="1281113"/>
          <p14:tracePt t="77645" x="930275" y="1281113"/>
          <p14:tracePt t="77679" x="914400" y="1290638"/>
          <p14:tracePt t="77713" x="895350" y="1320800"/>
          <p14:tracePt t="77746" x="892175" y="1354138"/>
          <p14:tracePt t="77779" x="896938" y="1373188"/>
          <p14:tracePt t="77813" x="900113" y="1376363"/>
          <p14:tracePt t="77846" x="915988" y="1363663"/>
          <p14:tracePt t="77879" x="930275" y="1338263"/>
          <p14:tracePt t="77912" x="930275" y="1316038"/>
          <p14:tracePt t="77946" x="930275" y="1296988"/>
          <p14:tracePt t="77979" x="920750" y="1285875"/>
          <p14:tracePt t="78012" x="914400" y="1282700"/>
          <p14:tracePt t="78046" x="901700" y="1287463"/>
          <p14:tracePt t="78079" x="885825" y="1304925"/>
          <p14:tracePt t="78113" x="882650" y="1320800"/>
          <p14:tracePt t="78146" x="881063" y="1333500"/>
          <p14:tracePt t="78151" x="882650" y="1338263"/>
          <p14:tracePt t="78179" x="896938" y="1349375"/>
          <p14:tracePt t="78213" x="909638" y="1357313"/>
          <p14:tracePt t="78246" x="920750" y="1357313"/>
          <p14:tracePt t="78280" x="935038" y="1349375"/>
          <p14:tracePt t="78313" x="947738" y="1323975"/>
          <p14:tracePt t="78346" x="952500" y="1285875"/>
          <p14:tracePt t="78380" x="944563" y="1258888"/>
          <p14:tracePt t="78413" x="935038" y="1254125"/>
          <p14:tracePt t="78446" x="915988" y="1266825"/>
          <p14:tracePt t="78480" x="909638" y="1295400"/>
          <p14:tracePt t="78513" x="914400" y="1328738"/>
          <p14:tracePt t="78546" x="930275" y="1347788"/>
          <p14:tracePt t="78580" x="952500" y="1352550"/>
          <p14:tracePt t="78613" x="981075" y="1328738"/>
          <p14:tracePt t="78646" x="985838" y="1300163"/>
          <p14:tracePt t="78680" x="982663" y="1273175"/>
          <p14:tracePt t="78713" x="968375" y="1268413"/>
          <p14:tracePt t="78747" x="963613" y="1268413"/>
          <p14:tracePt t="78781" x="954088" y="1268413"/>
          <p14:tracePt t="78813" x="952500" y="1273175"/>
          <p14:tracePt t="78847" x="963613" y="1295400"/>
          <p14:tracePt t="78880" x="981075" y="1304925"/>
          <p14:tracePt t="78913" x="987425" y="1306513"/>
          <p14:tracePt t="78947" x="990600" y="1304925"/>
          <p14:tracePt t="78981" x="990600" y="1287463"/>
          <p14:tracePt t="79013" x="977900" y="1281113"/>
          <p14:tracePt t="79047" x="971550" y="1277938"/>
          <p14:tracePt t="79080" x="966788" y="1281113"/>
          <p14:tracePt t="79114" x="966788" y="1282700"/>
          <p14:tracePt t="79147" x="966788" y="1285875"/>
          <p14:tracePt t="79190" x="966788" y="1287463"/>
          <p14:tracePt t="79214" x="976313" y="1328738"/>
          <p14:tracePt t="79247" x="1066800" y="1666875"/>
          <p14:tracePt t="79280" x="1130300" y="2297113"/>
          <p14:tracePt t="79314" x="1144588" y="3011488"/>
          <p14:tracePt t="79347" x="1144588" y="3357563"/>
          <p14:tracePt t="79381" x="1144588" y="3482975"/>
          <p14:tracePt t="79414" x="1149350" y="3506788"/>
          <p14:tracePt t="79447" x="1144588" y="3525838"/>
          <p14:tracePt t="79481" x="1128713" y="3554413"/>
          <p14:tracePt t="79514" x="1096963" y="3609975"/>
          <p14:tracePt t="79547" x="1082675" y="3643313"/>
          <p14:tracePt t="79581" x="1077913" y="3709988"/>
          <p14:tracePt t="79615" x="1073150" y="3857625"/>
          <p14:tracePt t="79647" x="1073150" y="3995738"/>
          <p14:tracePt t="79681" x="1073150" y="4092575"/>
          <p14:tracePt t="79714" x="1073150" y="4121150"/>
          <p14:tracePt t="79747" x="1073150" y="4130675"/>
          <p14:tracePt t="79781" x="1073150" y="4133850"/>
          <p14:tracePt t="79814" x="1076325" y="4149725"/>
          <p14:tracePt t="79848" x="1076325" y="4178300"/>
          <p14:tracePt t="79880" x="1076325" y="4224338"/>
          <p14:tracePt t="79914" x="1073150" y="4335463"/>
          <p14:tracePt t="79947" x="1068388" y="4378325"/>
          <p14:tracePt t="79981" x="1068388" y="4381500"/>
          <p14:tracePt t="80015" x="1062038" y="4367213"/>
          <p14:tracePt t="80048" x="1058863" y="4352925"/>
          <p14:tracePt t="80081" x="1058863" y="4338638"/>
          <p14:tracePt t="80115" x="1057275" y="4335463"/>
          <p14:tracePt t="80148" x="1057275" y="4333875"/>
          <p14:tracePt t="80181" x="1057275" y="4325938"/>
          <p14:tracePt t="80215" x="1057275" y="4316413"/>
          <p14:tracePt t="80248" x="1057275" y="4302125"/>
          <p14:tracePt t="80281" x="1058863" y="4287838"/>
          <p14:tracePt t="80315" x="1062038" y="4262438"/>
          <p14:tracePt t="80348" x="1062038" y="4249738"/>
          <p14:tracePt t="80381" x="1058863" y="4243388"/>
          <p14:tracePt t="80415" x="1057275" y="4221163"/>
          <p14:tracePt t="80448" x="1057275" y="4206875"/>
          <p14:tracePt t="80482" x="1057275" y="4200525"/>
          <p14:tracePt t="80515" x="1058863" y="4192588"/>
          <p14:tracePt t="80614" x="1058863" y="4191000"/>
          <p14:tracePt t="80622" x="1058863" y="4187825"/>
          <p14:tracePt t="80648" x="1058863" y="4186238"/>
          <p14:tracePt t="80682" x="1058863" y="4181475"/>
          <p14:tracePt t="80715" x="1052513" y="4176713"/>
          <p14:tracePt t="80749" x="1038225" y="4162425"/>
          <p14:tracePt t="80782" x="1025525" y="4162425"/>
          <p14:tracePt t="80815" x="1016000" y="4159250"/>
          <p14:tracePt t="80849" x="995363" y="4167188"/>
          <p14:tracePt t="80882" x="982663" y="4171950"/>
          <p14:tracePt t="80915" x="962025" y="4171950"/>
          <p14:tracePt t="80949" x="957263" y="4171950"/>
          <p14:tracePt t="80982" x="954088" y="4176713"/>
          <p14:tracePt t="81015" x="952500" y="4186238"/>
          <p14:tracePt t="81049" x="949325" y="4195763"/>
          <p14:tracePt t="81082" x="949325" y="4206875"/>
          <p14:tracePt t="81116" x="952500" y="4216400"/>
          <p14:tracePt t="81149" x="958850" y="4225925"/>
          <p14:tracePt t="81150" x="962025" y="4229100"/>
          <p14:tracePt t="81182" x="973138" y="4235450"/>
          <p14:tracePt t="81216" x="982663" y="4235450"/>
          <p14:tracePt t="81249" x="996950" y="4229100"/>
          <p14:tracePt t="81282" x="1001713" y="4224338"/>
          <p14:tracePt t="81316" x="1009650" y="4216400"/>
          <p14:tracePt t="81349" x="1025525" y="4202113"/>
          <p14:tracePt t="81383" x="1035050" y="4202113"/>
          <p14:tracePt t="81416" x="1052513" y="4200525"/>
          <p14:tracePt t="81449" x="1077913" y="4192588"/>
          <p14:tracePt t="81483" x="1095375" y="4178300"/>
          <p14:tracePt t="81516" x="1100138" y="4176713"/>
          <p14:tracePt t="81615" x="1096963" y="4173538"/>
          <p14:tracePt t="81622" x="1095375" y="4173538"/>
          <p14:tracePt t="81649" x="1082675" y="4173538"/>
          <p14:tracePt t="81683" x="1062038" y="4171950"/>
          <p14:tracePt t="81717" x="1033463" y="4171950"/>
          <p14:tracePt t="81750" x="1011238" y="4173538"/>
          <p14:tracePt t="81783" x="990600" y="4178300"/>
          <p14:tracePt t="81816" x="966788" y="4181475"/>
          <p14:tracePt t="81850" x="962025" y="4181475"/>
          <p14:tracePt t="81883" x="958850" y="4187825"/>
          <p14:tracePt t="81917" x="973138" y="4224338"/>
          <p14:tracePt t="81950" x="985838" y="4235450"/>
          <p14:tracePt t="81983" x="996950" y="4243388"/>
          <p14:tracePt t="82016" x="1033463" y="4248150"/>
          <p14:tracePt t="82050" x="1085850" y="4248150"/>
          <p14:tracePt t="82083" x="1100138" y="4248150"/>
          <p14:tracePt t="82116" x="1101725" y="4235450"/>
          <p14:tracePt t="82117" x="1101725" y="4230688"/>
          <p14:tracePt t="82150" x="1096963" y="4206875"/>
          <p14:tracePt t="82183" x="1096963" y="4202113"/>
          <p14:tracePt t="82250" x="1087438" y="4197350"/>
          <p14:tracePt t="82283" x="1052513" y="4171950"/>
          <p14:tracePt t="82317" x="1025525" y="4154488"/>
          <p14:tracePt t="82350" x="1023938" y="4152900"/>
          <p14:tracePt t="82417" x="995363" y="4148138"/>
          <p14:tracePt t="82450" x="971550" y="4148138"/>
          <p14:tracePt t="82517" x="971550" y="4144963"/>
          <p14:tracePt t="82550" x="966788" y="4144963"/>
          <p14:tracePt t="82584" x="962025" y="4144963"/>
          <p14:tracePt t="82782" x="977900" y="4148138"/>
          <p14:tracePt t="82790" x="1039813" y="4152900"/>
          <p14:tracePt t="82817" x="1173163" y="4167188"/>
          <p14:tracePt t="82851" x="1239838" y="4173538"/>
          <p14:tracePt t="82884" x="1243013" y="4176713"/>
          <p14:tracePt t="82918" x="1244600" y="4176713"/>
          <p14:tracePt t="83110" x="1243013" y="4176713"/>
          <p14:tracePt t="83126" x="1239838" y="4176713"/>
          <p14:tracePt t="83142" x="1238250" y="4176713"/>
          <p14:tracePt t="83158" x="1235075" y="4176713"/>
          <p14:tracePt t="83184" x="1233488" y="4176713"/>
          <p14:tracePt t="83218" x="1225550" y="4176713"/>
          <p14:tracePt t="83251" x="1214438" y="4176713"/>
          <p14:tracePt t="83284" x="1211263" y="4176713"/>
          <p14:tracePt t="83374" x="1209675" y="4176713"/>
          <p14:tracePt t="83406" x="1206500" y="4176713"/>
          <p14:tracePt t="83446" x="1200150" y="4176713"/>
          <p14:tracePt t="83454" x="1196975" y="4176713"/>
          <p14:tracePt t="83462" x="1192213" y="4176713"/>
          <p14:tracePt t="83485" x="1187450" y="4176713"/>
          <p14:tracePt t="83518" x="1176338" y="4176713"/>
          <p14:tracePt t="83552" x="1163638" y="4167188"/>
          <p14:tracePt t="83585" x="1157288" y="4152900"/>
          <p14:tracePt t="83618" x="1157288" y="4144963"/>
          <p14:tracePt t="83651" x="1157288" y="4143375"/>
          <p14:tracePt t="83655" x="1154113" y="4140200"/>
          <p14:tracePt t="83685" x="1154113" y="4135438"/>
          <p14:tracePt t="83718" x="1154113" y="4133850"/>
          <p14:tracePt t="84182" x="1152525" y="4133850"/>
          <p14:tracePt t="84222" x="1149350" y="4125913"/>
          <p14:tracePt t="84638" x="1149350" y="4124325"/>
          <p14:tracePt t="84647" x="1149350" y="4121150"/>
          <p14:tracePt t="84655" x="1147763" y="4119563"/>
          <p14:tracePt t="84686" x="1147763" y="4114800"/>
          <p14:tracePt t="84719" x="1147763" y="4111625"/>
          <p14:tracePt t="84862" x="1135063" y="4110038"/>
          <p14:tracePt t="84870" x="1133475" y="4110038"/>
          <p14:tracePt t="84886" x="1120775" y="4105275"/>
          <p14:tracePt t="84919" x="1073150" y="4083050"/>
          <p14:tracePt t="84953" x="1052513" y="4073525"/>
          <p14:tracePt t="84986" x="1047750" y="4073525"/>
          <p14:tracePt t="85054" x="1042988" y="4073525"/>
          <p14:tracePt t="85086" x="1035050" y="4068763"/>
          <p14:tracePt t="85120" x="1030288" y="4067175"/>
          <p14:tracePt t="85186" x="1028700" y="4067175"/>
          <p14:tracePt t="85220" x="1025525" y="4064000"/>
          <p14:tracePt t="85253" x="1023938" y="4062413"/>
          <p14:tracePt t="85966" x="1020763" y="4062413"/>
          <p14:tracePt t="85974" x="1016000" y="4059238"/>
          <p14:tracePt t="85987" x="1014413" y="4059238"/>
          <p14:tracePt t="86020" x="995363" y="4057650"/>
          <p14:tracePt t="86053" x="977900" y="4057650"/>
          <p14:tracePt t="86087" x="973138" y="4057650"/>
          <p14:tracePt t="86910" x="971550" y="4057650"/>
          <p14:tracePt t="86926" x="968375" y="4057650"/>
          <p14:tracePt t="87918" x="966788" y="4057650"/>
          <p14:tracePt t="87926" x="963613" y="4057650"/>
          <p14:tracePt t="88454" x="966788" y="4057650"/>
          <p14:tracePt t="88462" x="1009650" y="4059238"/>
          <p14:tracePt t="88490" x="1209675" y="4057650"/>
          <p14:tracePt t="88523" x="1335088" y="4057650"/>
          <p14:tracePt t="88556" x="1347788" y="4057650"/>
          <p14:tracePt t="88662" x="1343025" y="4057650"/>
          <p14:tracePt t="88670" x="1338263" y="4057650"/>
          <p14:tracePt t="88690" x="1319213" y="4054475"/>
          <p14:tracePt t="88723" x="1281113" y="4038600"/>
          <p14:tracePt t="88757" x="1276350" y="4033838"/>
          <p14:tracePt t="88966" x="1276350" y="4035425"/>
          <p14:tracePt t="88974" x="1276350" y="4043363"/>
          <p14:tracePt t="88990" x="1271588" y="4052888"/>
          <p14:tracePt t="89023" x="1266825" y="4076700"/>
          <p14:tracePt t="89057" x="1266825" y="4086225"/>
          <p14:tracePt t="89090" x="1266825" y="4092575"/>
          <p14:tracePt t="89123" x="1266825" y="4095750"/>
          <p14:tracePt t="89157" x="1323975" y="4121150"/>
          <p14:tracePt t="89190" x="1443038" y="4164013"/>
          <p14:tracePt t="89224" x="1492250" y="4178300"/>
          <p14:tracePt t="89257" x="1497013" y="4181475"/>
          <p14:tracePt t="90278" x="1492250" y="4181475"/>
          <p14:tracePt t="90294" x="1490663" y="4181475"/>
          <p14:tracePt t="91198" x="1487488" y="4181475"/>
          <p14:tracePt t="91205" x="1485900" y="4181475"/>
          <p14:tracePt t="91226" x="1481138" y="4181475"/>
          <p14:tracePt t="91654" x="1477963" y="4181475"/>
          <p14:tracePt t="91662" x="1476375" y="4181475"/>
          <p14:tracePt t="91670" x="1476375" y="4183063"/>
          <p14:tracePt t="91798" x="1473200" y="4183063"/>
          <p14:tracePt t="91806" x="1471613" y="4183063"/>
          <p14:tracePt t="91826" x="1462088" y="4183063"/>
          <p14:tracePt t="91860" x="1457325" y="4183063"/>
          <p14:tracePt t="91958" x="1414463" y="4183063"/>
          <p14:tracePt t="91966" x="1387475" y="4183063"/>
          <p14:tracePt t="91993" x="1220788" y="4183063"/>
          <p14:tracePt t="92026" x="1095375" y="4192588"/>
          <p14:tracePt t="92060" x="1068388" y="4195763"/>
          <p14:tracePt t="92093" x="1063625" y="4197350"/>
          <p14:tracePt t="92662" x="1081088" y="4197350"/>
          <p14:tracePt t="92670" x="1158875" y="4181475"/>
          <p14:tracePt t="92694" x="1473200" y="4138613"/>
          <p14:tracePt t="92727" x="1790700" y="4019550"/>
          <p14:tracePt t="92760" x="2035175" y="3924300"/>
          <p14:tracePt t="92794" x="2390775" y="3835400"/>
          <p14:tracePt t="92827" x="2644775" y="3752850"/>
          <p14:tracePt t="92861" x="2763838" y="3667125"/>
          <p14:tracePt t="92894" x="2781300" y="3643313"/>
          <p14:tracePt t="92928" x="2781300" y="3629025"/>
          <p14:tracePt t="92961" x="2795588" y="3568700"/>
          <p14:tracePt t="92994" x="2805113" y="3529013"/>
          <p14:tracePt t="93027" x="2806700" y="3519488"/>
          <p14:tracePt t="93061" x="2806700" y="3516313"/>
          <p14:tracePt t="93094" x="2725738" y="3516313"/>
          <p14:tracePt t="93128" x="2081213" y="3659188"/>
          <p14:tracePt t="93161" x="1790700" y="3838575"/>
          <p14:tracePt t="93165" x="1744663" y="3867150"/>
          <p14:tracePt t="93195" x="1668463" y="3916363"/>
          <p14:tracePt t="93228" x="1601788" y="3943350"/>
          <p14:tracePt t="93261" x="1419225" y="4064000"/>
          <p14:tracePt t="93294" x="1257300" y="4171950"/>
          <p14:tracePt t="93328" x="1163638" y="4240213"/>
          <p14:tracePt t="93361" x="1149350" y="4259263"/>
          <p14:tracePt t="93395" x="1143000" y="4259263"/>
          <p14:tracePt t="93428" x="1125538" y="4262438"/>
          <p14:tracePt t="93461" x="1071563" y="4252913"/>
          <p14:tracePt t="93495" x="1042988" y="4249738"/>
          <p14:tracePt t="93528" x="1030288" y="4264025"/>
          <p14:tracePt t="93561" x="1004888" y="4291013"/>
          <p14:tracePt t="93595" x="990600" y="4324350"/>
          <p14:tracePt t="93628" x="987425" y="4333875"/>
          <p14:tracePt t="93695" x="995363" y="4316413"/>
          <p14:tracePt t="93728" x="1011238" y="4300538"/>
          <p14:tracePt t="93762" x="1030288" y="4286250"/>
          <p14:tracePt t="93795" x="1038225" y="4281488"/>
          <p14:tracePt t="93828" x="1044575" y="4276725"/>
          <p14:tracePt t="93862" x="1044575" y="4273550"/>
          <p14:tracePt t="93928" x="1044575" y="4271963"/>
          <p14:tracePt t="93962" x="1044575" y="4254500"/>
          <p14:tracePt t="93995" x="1044575" y="4233863"/>
          <p14:tracePt t="94029" x="1044575" y="4225925"/>
          <p14:tracePt t="94062" x="1044575" y="4224338"/>
          <p14:tracePt t="94382" x="1047750" y="4224338"/>
          <p14:tracePt t="94390" x="1052513" y="4216400"/>
          <p14:tracePt t="94398" x="1092200" y="4210050"/>
          <p14:tracePt t="94429" x="1468438" y="3876675"/>
          <p14:tracePt t="94462" x="1949450" y="3516313"/>
          <p14:tracePt t="94496" x="2085975" y="3459163"/>
          <p14:tracePt t="94529" x="2147888" y="3430588"/>
          <p14:tracePt t="94562" x="2220913" y="3368675"/>
          <p14:tracePt t="94596" x="2281238" y="3321050"/>
          <p14:tracePt t="94629" x="2292350" y="3302000"/>
          <p14:tracePt t="94663" x="2300288" y="3282950"/>
          <p14:tracePt t="94696" x="2316163" y="3252788"/>
          <p14:tracePt t="94729" x="2344738" y="3192463"/>
          <p14:tracePt t="94762" x="2362200" y="3152775"/>
          <p14:tracePt t="94797" x="2400300" y="3092450"/>
          <p14:tracePt t="94829" x="2406650" y="3063875"/>
          <p14:tracePt t="94863" x="2406650" y="3059113"/>
          <p14:tracePt t="94896" x="2376488" y="3059113"/>
          <p14:tracePt t="94929" x="2333625" y="3062288"/>
          <p14:tracePt t="94963" x="2292350" y="3081338"/>
          <p14:tracePt t="94997" x="2238375" y="3154363"/>
          <p14:tracePt t="95030" x="2219325" y="3205163"/>
          <p14:tracePt t="95063" x="2205038" y="3262313"/>
          <p14:tracePt t="95096" x="2214563" y="3324225"/>
          <p14:tracePt t="95129" x="2320925" y="3402013"/>
          <p14:tracePt t="95162" x="2635250" y="3567113"/>
          <p14:tracePt t="95165" x="2730500" y="3602038"/>
          <p14:tracePt t="95196" x="2876550" y="3673475"/>
          <p14:tracePt t="95230" x="2976563" y="3692525"/>
          <p14:tracePt t="95263" x="3057525" y="3687763"/>
          <p14:tracePt t="95297" x="3109913" y="3582988"/>
          <p14:tracePt t="95330" x="3114675" y="3473450"/>
          <p14:tracePt t="95363" x="3081338" y="3367088"/>
          <p14:tracePt t="95397" x="2963863" y="3244850"/>
          <p14:tracePt t="95430" x="2757488" y="3157538"/>
          <p14:tracePt t="95463" x="2573338" y="3130550"/>
          <p14:tracePt t="95496" x="2492375" y="3124200"/>
          <p14:tracePt t="95530" x="2462213" y="3124200"/>
          <p14:tracePt t="95563" x="2433638" y="3133725"/>
          <p14:tracePt t="95597" x="2411413" y="3152775"/>
          <p14:tracePt t="95630" x="2397125" y="3257550"/>
          <p14:tracePt t="95663" x="2397125" y="3309938"/>
          <p14:tracePt t="95697" x="2400300" y="3324225"/>
          <p14:tracePt t="95730" x="2419350" y="3328988"/>
          <p14:tracePt t="95763" x="2420938" y="3328988"/>
          <p14:tracePt t="96662" x="2419350" y="3328988"/>
          <p14:tracePt t="96670" x="2416175" y="3328988"/>
          <p14:tracePt t="96698" x="2411413" y="3328988"/>
          <p14:tracePt t="96731" x="2405063" y="3328988"/>
          <p14:tracePt t="96765" x="2401888" y="3328988"/>
          <p14:tracePt t="96798" x="2400300" y="3328988"/>
          <p14:tracePt t="96832" x="2397125" y="3328988"/>
          <p14:tracePt t="96898" x="2395538" y="3328988"/>
          <p14:tracePt t="96931" x="2392363" y="3328988"/>
          <p14:tracePt t="97030" x="2397125" y="3328988"/>
          <p14:tracePt t="97038" x="2406650" y="3324225"/>
          <p14:tracePt t="97065" x="2573338" y="3286125"/>
          <p14:tracePt t="97098" x="3016250" y="3014663"/>
          <p14:tracePt t="97132" x="3754438" y="2466975"/>
          <p14:tracePt t="97165" x="4287838" y="2090738"/>
          <p14:tracePt t="97198" x="4468813" y="1954213"/>
          <p14:tracePt t="97232" x="4557713" y="1857375"/>
          <p14:tracePt t="97265" x="4649788" y="1781175"/>
          <p14:tracePt t="97298" x="4745038" y="1681163"/>
          <p14:tracePt t="97332" x="4867275" y="1582738"/>
          <p14:tracePt t="97365" x="4910138" y="1558925"/>
          <p14:tracePt t="97399" x="4948238" y="1539875"/>
          <p14:tracePt t="97432" x="4986338" y="1524000"/>
          <p14:tracePt t="97465" x="5178425" y="1462088"/>
          <p14:tracePt t="97499" x="5268913" y="1428750"/>
          <p14:tracePt t="97532" x="5302250" y="1416050"/>
          <p14:tracePt t="97565" x="5310188" y="1414463"/>
          <p14:tracePt t="97599" x="5311775" y="1414463"/>
          <p14:tracePt t="97632" x="5314950" y="1411288"/>
          <p14:tracePt t="97665" x="5326063" y="1409700"/>
          <p14:tracePt t="97669" x="5329238" y="1409700"/>
          <p14:tracePt t="97699" x="5345113" y="1406525"/>
          <p14:tracePt t="97732" x="5402263" y="1404938"/>
          <p14:tracePt t="97765" x="5519738" y="1400175"/>
          <p14:tracePt t="97799" x="5568950" y="1387475"/>
          <p14:tracePt t="97832" x="5668963" y="1381125"/>
          <p14:tracePt t="97866" x="5702300" y="1377950"/>
          <p14:tracePt t="97899" x="5730875" y="1373188"/>
          <p14:tracePt t="97933" x="5743575" y="1371600"/>
          <p14:tracePt t="97966" x="5757863" y="1368425"/>
          <p14:tracePt t="97999" x="5772150" y="1368425"/>
          <p14:tracePt t="98032" x="5815013" y="1368425"/>
          <p14:tracePt t="98066" x="5843588" y="1368425"/>
          <p14:tracePt t="98099" x="5878513" y="1358900"/>
          <p14:tracePt t="98133" x="5895975" y="1357313"/>
          <p14:tracePt t="98166" x="5915025" y="1352550"/>
          <p14:tracePt t="98199" x="5935663" y="1347788"/>
          <p14:tracePt t="98232" x="5945188" y="1347788"/>
          <p14:tracePt t="98266" x="5957888" y="1344613"/>
          <p14:tracePt t="98299" x="5967413" y="1343025"/>
          <p14:tracePt t="98333" x="5973763" y="1343025"/>
          <p14:tracePt t="98366" x="5976938" y="1339850"/>
          <p14:tracePt t="98470" x="6007100" y="1339850"/>
          <p14:tracePt t="98478" x="6019800" y="1344613"/>
          <p14:tracePt t="98500" x="6054725" y="1366838"/>
          <p14:tracePt t="98533" x="6110288" y="1400175"/>
          <p14:tracePt t="98566" x="6045200" y="1406525"/>
          <p14:tracePt t="98942" x="6045200" y="1404938"/>
          <p14:tracePt t="98950" x="6045200" y="1401763"/>
          <p14:tracePt t="98967" x="6049963" y="1401763"/>
          <p14:tracePt t="99000" x="6059488" y="1401763"/>
          <p14:tracePt t="99034" x="6057900" y="1401763"/>
          <p14:tracePt t="99230" x="6054725" y="1401763"/>
          <p14:tracePt t="99278" x="6053138" y="1400175"/>
          <p14:tracePt t="99310" x="6049963" y="1400175"/>
          <p14:tracePt t="99342" x="6049963" y="1397000"/>
          <p14:tracePt t="99374" x="6049963" y="1395413"/>
          <p14:tracePt t="99598" x="6048375" y="1395413"/>
          <p14:tracePt t="99606" x="6045200" y="1395413"/>
          <p14:tracePt t="99655" x="6043613" y="1395413"/>
          <p14:tracePt t="99822" x="6040438" y="1395413"/>
          <p14:tracePt t="99998" x="6038850" y="1395413"/>
          <p14:tracePt t="100038" x="6034088" y="1395413"/>
          <p14:tracePt t="100062" x="6030913" y="1395413"/>
          <p14:tracePt t="100086" x="6029325" y="1395413"/>
          <p14:tracePt t="100102" x="6026150" y="1395413"/>
          <p14:tracePt t="100135" x="6021388" y="1395413"/>
          <p14:tracePt t="100168" x="6019800" y="1395413"/>
          <p14:tracePt t="100201" x="6016625" y="1392238"/>
          <p14:tracePt t="101030" x="6019800" y="1392238"/>
          <p14:tracePt t="101038" x="6157913" y="1392238"/>
          <p14:tracePt t="101046" x="6215063" y="1428750"/>
          <p14:tracePt t="101069" x="6267450" y="1435100"/>
          <p14:tracePt t="101102" x="6278563" y="1438275"/>
          <p14:tracePt t="101135" x="6267450" y="1419225"/>
          <p14:tracePt t="101414" x="6267450" y="1416050"/>
          <p14:tracePt t="101431" x="6269038" y="1416050"/>
          <p14:tracePt t="101446" x="6272213" y="1414463"/>
          <p14:tracePt t="101469" x="6281738" y="1411288"/>
          <p14:tracePt t="101503" x="6311900" y="1392238"/>
          <p14:tracePt t="101536" x="6477000" y="1362075"/>
          <p14:tracePt t="101569" x="6738938" y="1320800"/>
          <p14:tracePt t="101603" x="7054850" y="1300163"/>
          <p14:tracePt t="101637" x="7419975" y="1300163"/>
          <p14:tracePt t="101669" x="7631113" y="1296988"/>
          <p14:tracePt t="101703" x="7783513" y="1281113"/>
          <p14:tracePt t="101736" x="7834313" y="1276350"/>
          <p14:tracePt t="101770" x="7858125" y="1273175"/>
          <p14:tracePt t="101803" x="7877175" y="1268413"/>
          <p14:tracePt t="101837" x="7896225" y="1258888"/>
          <p14:tracePt t="101870" x="7905750" y="1254125"/>
          <p14:tracePt t="101903" x="7924800" y="1257300"/>
          <p14:tracePt t="101936" x="7935913" y="1254125"/>
          <p14:tracePt t="101970" x="7967663" y="1244600"/>
          <p14:tracePt t="102003" x="8026400" y="1228725"/>
          <p14:tracePt t="102036" x="8072438" y="1216025"/>
          <p14:tracePt t="102286" x="8067675" y="1216025"/>
          <p14:tracePt t="102294" x="8058150" y="1219200"/>
          <p14:tracePt t="102304" x="8053388" y="1220788"/>
          <p14:tracePt t="102337" x="8021638" y="1239838"/>
          <p14:tracePt t="102370" x="7996238" y="1263650"/>
          <p14:tracePt t="102404" x="7974013" y="1287463"/>
          <p14:tracePt t="102437" x="7948613" y="1316038"/>
          <p14:tracePt t="102470" x="7929563" y="1333500"/>
          <p14:tracePt t="102504" x="7907338" y="1357313"/>
          <p14:tracePt t="102537" x="7900988" y="1368425"/>
          <p14:tracePt t="102570" x="7896225" y="1382713"/>
          <p14:tracePt t="102604" x="7891463" y="1400175"/>
          <p14:tracePt t="102637" x="7891463" y="1454150"/>
          <p14:tracePt t="102670" x="7891463" y="1558925"/>
          <p14:tracePt t="102704" x="7891463" y="1752600"/>
          <p14:tracePt t="102737" x="7902575" y="1857375"/>
          <p14:tracePt t="102770" x="7916863" y="1916113"/>
          <p14:tracePt t="102804" x="7926388" y="1944688"/>
          <p14:tracePt t="102837" x="7931150" y="1944688"/>
          <p14:tracePt t="102871" x="7950200" y="1944688"/>
          <p14:tracePt t="102904" x="7977188" y="1943100"/>
          <p14:tracePt t="102937" x="8021638" y="1928813"/>
          <p14:tracePt t="102971" x="8062913" y="1897063"/>
          <p14:tracePt t="103005" x="8120063" y="1847850"/>
          <p14:tracePt t="103038" x="8212138" y="1711325"/>
          <p14:tracePt t="103071" x="8250238" y="1606550"/>
          <p14:tracePt t="103105" x="8258175" y="1568450"/>
          <p14:tracePt t="103138" x="8258175" y="1533525"/>
          <p14:tracePt t="103171" x="8253413" y="1457325"/>
          <p14:tracePt t="103175" x="8253413" y="1454150"/>
          <p14:tracePt t="103205" x="8234363" y="1401763"/>
          <p14:tracePt t="103238" x="8207375" y="1363663"/>
          <p14:tracePt t="103271" x="8164513" y="1304925"/>
          <p14:tracePt t="103304" x="8140700" y="1266825"/>
          <p14:tracePt t="103338" x="8120063" y="1247775"/>
          <p14:tracePt t="103371" x="8116888" y="1244600"/>
          <p14:tracePt t="103405" x="8102600" y="1244600"/>
          <p14:tracePt t="103438" x="8086725" y="1252538"/>
          <p14:tracePt t="103471" x="8067675" y="1263650"/>
          <p14:tracePt t="103505" x="8048625" y="1282700"/>
          <p14:tracePt t="103538" x="8024813" y="1339850"/>
          <p14:tracePt t="103571" x="7993063" y="1433513"/>
          <p14:tracePt t="103605" x="7983538" y="1585913"/>
          <p14:tracePt t="103638" x="7983538" y="1704975"/>
          <p14:tracePt t="103671" x="7993063" y="1743075"/>
          <p14:tracePt t="103705" x="8005763" y="1754188"/>
          <p14:tracePt t="103738" x="8020050" y="1757363"/>
          <p14:tracePt t="103772" x="8078788" y="1725613"/>
          <p14:tracePt t="103805" x="8240713" y="1587500"/>
          <p14:tracePt t="103838" x="8296275" y="1477963"/>
          <p14:tracePt t="103872" x="8307388" y="1320800"/>
          <p14:tracePt t="103905" x="8307388" y="1277938"/>
          <p14:tracePt t="103938" x="8305800" y="1258888"/>
          <p14:tracePt t="103973" x="8293100" y="1243013"/>
          <p14:tracePt t="104005" x="8281988" y="1235075"/>
          <p14:tracePt t="104038" x="8243888" y="1235075"/>
          <p14:tracePt t="104072" x="8188325" y="1233488"/>
          <p14:tracePt t="104105" x="8167688" y="1233488"/>
          <p14:tracePt t="104139" x="8150225" y="1233488"/>
          <p14:tracePt t="104173" x="8126413" y="1235075"/>
          <p14:tracePt t="104205" x="8124825" y="1235075"/>
          <p14:tracePt t="104606" x="8121650" y="1235075"/>
          <p14:tracePt t="104614" x="8116888" y="1235075"/>
          <p14:tracePt t="104654" x="8115300" y="1235075"/>
          <p14:tracePt t="104672" x="8115300" y="1238250"/>
          <p14:tracePt t="104706" x="8115300" y="1243013"/>
          <p14:tracePt t="104740" x="8115300" y="1249363"/>
          <p14:tracePt t="104773" x="8115300" y="1257300"/>
          <p14:tracePt t="104806" x="8124825" y="1281113"/>
          <p14:tracePt t="104839" x="8126413" y="1344613"/>
          <p14:tracePt t="104873" x="8129588" y="1400175"/>
          <p14:tracePt t="104906" x="8134350" y="1438275"/>
          <p14:tracePt t="104939" x="8135938" y="1449388"/>
          <p14:tracePt t="104973" x="8135938" y="1454150"/>
          <p14:tracePt t="105278" x="8135938" y="1457325"/>
          <p14:tracePt t="105878" x="8135938" y="1454150"/>
          <p14:tracePt t="106182" x="8135938" y="1452563"/>
          <p14:tracePt t="106190" x="8139113" y="1449388"/>
          <p14:tracePt t="106207" x="8140700" y="1444625"/>
          <p14:tracePt t="106241" x="8140700" y="1439863"/>
          <p14:tracePt t="106274" x="8140700" y="1438275"/>
          <p14:tracePt t="108478" x="8143875" y="1435100"/>
          <p14:tracePt t="108486" x="8143875" y="1433513"/>
          <p14:tracePt t="108510" x="8140700" y="1409700"/>
          <p14:tracePt t="108543" x="8140700" y="1319213"/>
          <p14:tracePt t="108576" x="8143875" y="1277938"/>
          <p14:tracePt t="108610" x="8143875" y="1266825"/>
          <p14:tracePt t="108677" x="8143875" y="1262063"/>
          <p14:tracePt t="108710" x="8140700" y="1258888"/>
          <p14:tracePt t="108743" x="8131175" y="1258888"/>
          <p14:tracePt t="108776" x="8116888" y="1258888"/>
          <p14:tracePt t="108810" x="8105775" y="1263650"/>
          <p14:tracePt t="108843" x="8067675" y="1316038"/>
          <p14:tracePt t="108877" x="8024813" y="1471613"/>
          <p14:tracePt t="108910" x="8001000" y="1706563"/>
          <p14:tracePt t="108943" x="7997825" y="1743075"/>
          <p14:tracePt t="108977" x="8001000" y="1754188"/>
          <p14:tracePt t="109010" x="7991475" y="1771650"/>
          <p14:tracePt t="109043" x="8020050" y="1781175"/>
          <p14:tracePt t="109077" x="8131175" y="1792288"/>
          <p14:tracePt t="109110" x="8215313" y="1792288"/>
          <p14:tracePt t="109144" x="8231188" y="1781175"/>
          <p14:tracePt t="109177" x="8258175" y="1657350"/>
          <p14:tracePt t="109181" x="8267700" y="1620838"/>
          <p14:tracePt t="109210" x="8293100" y="1549400"/>
          <p14:tracePt t="109244" x="8302625" y="1514475"/>
          <p14:tracePt t="109277" x="8291513" y="1471613"/>
          <p14:tracePt t="109310" x="8274050" y="1420813"/>
          <p14:tracePt t="109344" x="8250238" y="1385888"/>
          <p14:tracePt t="109377" x="8229600" y="1366838"/>
          <p14:tracePt t="109410" x="8210550" y="1354138"/>
          <p14:tracePt t="109444" x="8181975" y="1354138"/>
          <p14:tracePt t="109477" x="8145463" y="1354138"/>
          <p14:tracePt t="109510" x="8105775" y="1354138"/>
          <p14:tracePt t="109544" x="8054975" y="1366838"/>
          <p14:tracePt t="109577" x="7991475" y="1419225"/>
          <p14:tracePt t="109610" x="7953375" y="1471613"/>
          <p14:tracePt t="109645" x="7940675" y="1530350"/>
          <p14:tracePt t="109677" x="7954963" y="1571625"/>
          <p14:tracePt t="109711" x="7972425" y="1597025"/>
          <p14:tracePt t="109744" x="7996238" y="1619250"/>
          <p14:tracePt t="109778" x="8048625" y="1619250"/>
          <p14:tracePt t="109811" x="8148638" y="1577975"/>
          <p14:tracePt t="109845" x="8234363" y="1462088"/>
          <p14:tracePt t="109878" x="8250238" y="1416050"/>
          <p14:tracePt t="109911" x="8255000" y="1382713"/>
          <p14:tracePt t="109944" x="8253413" y="1319213"/>
          <p14:tracePt t="109978" x="8250238" y="1282700"/>
          <p14:tracePt t="110011" x="8243888" y="1249363"/>
          <p14:tracePt t="110045" x="8231188" y="1220788"/>
          <p14:tracePt t="110078" x="8212138" y="1200150"/>
          <p14:tracePt t="110111" x="8202613" y="1187450"/>
          <p14:tracePt t="110145" x="8169275" y="1187450"/>
          <p14:tracePt t="110149" x="8154988" y="1187450"/>
          <p14:tracePt t="110178" x="8054975" y="1187450"/>
          <p14:tracePt t="110211" x="7983538" y="1200150"/>
          <p14:tracePt t="110245" x="7940675" y="1235075"/>
          <p14:tracePt t="110278" x="7888288" y="1316038"/>
          <p14:tracePt t="110312" x="7874000" y="1390650"/>
          <p14:tracePt t="110345" x="7874000" y="1466850"/>
          <p14:tracePt t="110378" x="7888288" y="1535113"/>
          <p14:tracePt t="110411" x="7910513" y="1577975"/>
          <p14:tracePt t="110444" x="7964488" y="1624013"/>
          <p14:tracePt t="110477" x="7997825" y="1662113"/>
          <p14:tracePt t="110511" x="8069263" y="1676400"/>
          <p14:tracePt t="110545" x="8131175" y="1681163"/>
          <p14:tracePt t="110578" x="8186738" y="1638300"/>
          <p14:tracePt t="110612" x="8267700" y="1538288"/>
          <p14:tracePt t="110645" x="8296275" y="1371600"/>
          <p14:tracePt t="110678" x="8281988" y="1181100"/>
          <p14:tracePt t="110712" x="8272463" y="1096963"/>
          <p14:tracePt t="110745" x="8258175" y="1063625"/>
          <p14:tracePt t="110778" x="8226425" y="1019175"/>
          <p14:tracePt t="110812" x="8150225" y="928688"/>
          <p14:tracePt t="110845" x="8077200" y="911225"/>
          <p14:tracePt t="110879" x="8067675" y="909638"/>
          <p14:tracePt t="110912" x="8054975" y="919163"/>
          <p14:tracePt t="110945" x="8043863" y="928688"/>
          <p14:tracePt t="110979" x="8029575" y="944563"/>
          <p14:tracePt t="111013" x="8016875" y="962025"/>
          <p14:tracePt t="111045" x="8012113" y="996950"/>
          <p14:tracePt t="111079" x="8007350" y="1082675"/>
          <p14:tracePt t="111112" x="8007350" y="1143000"/>
          <p14:tracePt t="111146" x="8015288" y="1230313"/>
          <p14:tracePt t="111149" x="8015288" y="1243013"/>
          <p14:tracePt t="111179" x="8029575" y="1296988"/>
          <p14:tracePt t="111213" x="8072438" y="1328738"/>
          <p14:tracePt t="111246" x="8191500" y="1343025"/>
          <p14:tracePt t="111279" x="8264525" y="1335088"/>
          <p14:tracePt t="111312" x="8429625" y="1301750"/>
          <p14:tracePt t="111346" x="8501063" y="1196975"/>
          <p14:tracePt t="111379" x="8521700" y="1100138"/>
          <p14:tracePt t="111413" x="8524875" y="1063625"/>
          <p14:tracePt t="111446" x="8524875" y="1016000"/>
          <p14:tracePt t="111479" x="8524875" y="996950"/>
          <p14:tracePt t="111513" x="8524875" y="990600"/>
          <p14:tracePt t="111546" x="8524875" y="987425"/>
          <p14:tracePt t="111613" x="8516938" y="985838"/>
          <p14:tracePt t="111646" x="8505825" y="985838"/>
          <p14:tracePt t="111679" x="8502650" y="985838"/>
          <p14:tracePt t="124198" x="8501063" y="985838"/>
          <p14:tracePt t="124206" x="8488363" y="985838"/>
          <p14:tracePt t="124225" x="8397875" y="1004888"/>
          <p14:tracePt t="124259" x="8291513" y="1016000"/>
          <p14:tracePt t="124293" x="8255000" y="1014413"/>
          <p14:tracePt t="124325" x="8077200" y="1014413"/>
          <p14:tracePt t="124359" x="7777163" y="1023938"/>
          <p14:tracePt t="124392" x="7586663" y="1047750"/>
          <p14:tracePt t="124426" x="7567613" y="1062038"/>
          <p14:tracePt t="124459" x="7558088" y="1068388"/>
          <p14:tracePt t="124493" x="7505700" y="1092200"/>
          <p14:tracePt t="124526" x="7364413" y="1139825"/>
          <p14:tracePt t="124559" x="7191375" y="1152525"/>
          <p14:tracePt t="124592" x="6819900" y="1152525"/>
          <p14:tracePt t="124626" x="6373813" y="1158875"/>
          <p14:tracePt t="124659" x="5995988" y="1187450"/>
          <p14:tracePt t="124662" x="5911850" y="1192213"/>
          <p14:tracePt t="124693" x="5716588" y="1219200"/>
          <p14:tracePt t="124726" x="5572125" y="1243013"/>
          <p14:tracePt t="124759" x="5530850" y="1247775"/>
          <p14:tracePt t="124792" x="5516563" y="1263650"/>
          <p14:tracePt t="124826" x="5502275" y="1282700"/>
          <p14:tracePt t="124859" x="5487988" y="1301750"/>
          <p14:tracePt t="124893" x="5483225" y="1314450"/>
          <p14:tracePt t="124926" x="5459413" y="1339850"/>
          <p14:tracePt t="124959" x="5383213" y="1409700"/>
          <p14:tracePt t="124993" x="5305425" y="1481138"/>
          <p14:tracePt t="125026" x="5297488" y="1471613"/>
          <p14:tracePt t="125059" x="5321300" y="1328738"/>
          <p14:tracePt t="125294" x="5324475" y="1328738"/>
          <p14:tracePt t="125302" x="5334000" y="1328738"/>
          <p14:tracePt t="125326" x="5338763" y="1328738"/>
          <p14:tracePt t="125360" x="5340350" y="1333500"/>
          <p14:tracePt t="125393" x="5354638" y="1333500"/>
          <p14:tracePt t="125427" x="5357813" y="1325563"/>
          <p14:tracePt t="125460" x="5354638" y="1319213"/>
          <p14:tracePt t="125493" x="5354638" y="1316038"/>
          <p14:tracePt t="125560" x="5367338" y="1306513"/>
          <p14:tracePt t="125593" x="5407025" y="1292225"/>
          <p14:tracePt t="125627" x="5526088" y="1266825"/>
          <p14:tracePt t="125661" x="5697538" y="1235075"/>
          <p14:tracePt t="125693" x="5738813" y="1235075"/>
          <p14:tracePt t="125726" x="5776913" y="1238250"/>
          <p14:tracePt t="125760" x="5872163" y="1235075"/>
          <p14:tracePt t="125793" x="5915025" y="1235075"/>
          <p14:tracePt t="125827" x="5935663" y="1235075"/>
          <p14:tracePt t="125861" x="5957888" y="1239838"/>
          <p14:tracePt t="125894" x="5967413" y="1239838"/>
          <p14:tracePt t="125928" x="5973763" y="1244600"/>
          <p14:tracePt t="125960" x="5991225" y="1263650"/>
          <p14:tracePt t="125994" x="6002338" y="1281113"/>
          <p14:tracePt t="126027" x="6002338" y="1282700"/>
          <p14:tracePt t="126061" x="6007100" y="1314450"/>
          <p14:tracePt t="126094" x="6007100" y="1316038"/>
          <p14:tracePt t="126127" x="6007100" y="1319213"/>
          <p14:tracePt t="126161" x="6002338" y="1319213"/>
          <p14:tracePt t="126165" x="5997575" y="1319213"/>
          <p14:tracePt t="126194" x="5973763" y="1319213"/>
          <p14:tracePt t="126227" x="5949950" y="1316038"/>
          <p14:tracePt t="126261" x="5943600" y="1311275"/>
          <p14:tracePt t="126294" x="5921375" y="1304925"/>
          <p14:tracePt t="126327" x="5910263" y="1300163"/>
          <p14:tracePt t="126361" x="5905500" y="1300163"/>
          <p14:tracePt t="126394" x="5902325" y="1300163"/>
          <p14:tracePt t="126427" x="5883275" y="1300163"/>
          <p14:tracePt t="126461" x="5868988" y="1300163"/>
          <p14:tracePt t="126462" x="5867400" y="1300163"/>
          <p14:tracePt t="126494" x="5862638" y="1301750"/>
          <p14:tracePt t="126528" x="5857875" y="1306513"/>
          <p14:tracePt t="126561" x="5857875" y="1311275"/>
          <p14:tracePt t="126594" x="5857875" y="1323975"/>
          <p14:tracePt t="126628" x="5857875" y="1338263"/>
          <p14:tracePt t="126661" x="5859463" y="1352550"/>
          <p14:tracePt t="126695" x="5859463" y="1377950"/>
          <p14:tracePt t="126728" x="5859463" y="1400175"/>
          <p14:tracePt t="126761" x="5859463" y="1404938"/>
          <p14:tracePt t="126958" x="5857875" y="1404938"/>
          <p14:tracePt t="127478" x="5857875" y="1401763"/>
          <p14:tracePt t="127486" x="5857875" y="1400175"/>
          <p14:tracePt t="127502" x="5857875" y="1397000"/>
          <p14:tracePt t="127529" x="5857875" y="1392238"/>
          <p14:tracePt t="127562" x="5857875" y="1381125"/>
          <p14:tracePt t="127595" x="5859463" y="1373188"/>
          <p14:tracePt t="127629" x="5864225" y="1366838"/>
          <p14:tracePt t="127662" x="5872163" y="1366838"/>
          <p14:tracePt t="127696" x="5891213" y="1371600"/>
          <p14:tracePt t="127729" x="5910263" y="1376363"/>
          <p14:tracePt t="127762" x="5916613" y="1382713"/>
          <p14:tracePt t="127795" x="5919788" y="1385888"/>
          <p14:tracePt t="127966" x="5916613" y="1385888"/>
          <p14:tracePt t="127982" x="5915025" y="1385888"/>
          <p14:tracePt t="128062" x="5911850" y="1385888"/>
          <p14:tracePt t="128152" x="5910263" y="1385888"/>
          <p14:tracePt t="128238" x="5907088" y="1385888"/>
          <p14:tracePt t="128318" x="5905500" y="1385888"/>
          <p14:tracePt t="129030" x="5902325" y="1385888"/>
          <p14:tracePt t="129038" x="5897563" y="1385888"/>
          <p14:tracePt t="129064" x="5883275" y="1382713"/>
          <p14:tracePt t="129097" x="5862638" y="1381125"/>
          <p14:tracePt t="129130" x="5848350" y="1381125"/>
          <p14:tracePt t="129163" x="5838825" y="1381125"/>
          <p14:tracePt t="129167" x="5835650" y="1381125"/>
          <p14:tracePt t="129197" x="5830888" y="1382713"/>
          <p14:tracePt t="129230" x="5821363" y="1392238"/>
          <p14:tracePt t="129264" x="5819775" y="1401763"/>
          <p14:tracePt t="129297" x="5824538" y="1406525"/>
          <p14:tracePt t="129330" x="5826125" y="1406525"/>
          <p14:tracePt t="129454" x="5829300" y="1404938"/>
          <p14:tracePt t="129462" x="5830888" y="1400175"/>
          <p14:tracePt t="129470" x="5834063" y="1397000"/>
          <p14:tracePt t="129497" x="5835650" y="1387475"/>
          <p14:tracePt t="129531" x="5840413" y="1368425"/>
          <p14:tracePt t="129564" x="5840413" y="1352550"/>
          <p14:tracePt t="129597" x="5840413" y="1344613"/>
          <p14:tracePt t="129631" x="5840413" y="1338263"/>
          <p14:tracePt t="129664" x="5840413" y="1335088"/>
          <p14:tracePt t="129697" x="5838825" y="1333500"/>
          <p14:tracePt t="129765" x="5834063" y="1330325"/>
          <p14:tracePt t="129798" x="5830888" y="1330325"/>
          <p14:tracePt t="133638" x="5835650" y="1328738"/>
          <p14:tracePt t="133646" x="5838825" y="1328738"/>
          <p14:tracePt t="133668" x="5854700" y="1319213"/>
          <p14:tracePt t="133701" x="5873750" y="1309688"/>
          <p14:tracePt t="133735" x="5881688" y="1306513"/>
          <p14:tracePt t="134710" x="5891213" y="1309688"/>
          <p14:tracePt t="134718" x="5910263" y="1309688"/>
          <p14:tracePt t="134736" x="5900738" y="1304925"/>
          <p14:tracePt t="134769" x="5892800" y="1301750"/>
          <p14:tracePt t="135062" x="5883275" y="1301750"/>
          <p14:tracePt t="135070" x="5878513" y="1300163"/>
          <p14:tracePt t="135078" x="5873750" y="1292225"/>
          <p14:tracePt t="135103" x="5873750" y="1287463"/>
          <p14:tracePt t="135136" x="5868988" y="1287463"/>
          <p14:tracePt t="135170" x="5867400" y="1287463"/>
          <p14:tracePt t="135203" x="5864225" y="1287463"/>
          <p14:tracePt t="135236" x="5862638" y="1287463"/>
          <p14:tracePt t="137206" x="5862638" y="1290638"/>
          <p14:tracePt t="137214" x="5862638" y="1300163"/>
          <p14:tracePt t="137238" x="5862638" y="1304925"/>
          <p14:tracePt t="137272" x="5857875" y="1309688"/>
          <p14:tracePt t="137638" x="5854700" y="1309688"/>
          <p14:tracePt t="137647" x="5849938" y="1316038"/>
          <p14:tracePt t="137672" x="5835650" y="1330325"/>
          <p14:tracePt t="137705" x="5819775" y="1352550"/>
          <p14:tracePt t="137739" x="5810250" y="1390650"/>
          <p14:tracePt t="137773" x="5811838" y="1433513"/>
          <p14:tracePt t="137805" x="5830888" y="1443038"/>
          <p14:tracePt t="137839" x="5854700" y="1444625"/>
          <p14:tracePt t="137872" x="5891213" y="1438275"/>
          <p14:tracePt t="137905" x="5897563" y="1438275"/>
          <p14:tracePt t="137939" x="5897563" y="1435100"/>
          <p14:tracePt t="137972" x="5897563" y="1433513"/>
          <p14:tracePt t="138006" x="5900738" y="1419225"/>
          <p14:tracePt t="138039" x="5902325" y="1409700"/>
          <p14:tracePt t="138072" x="5900738" y="1409700"/>
          <p14:tracePt t="138106" x="5897563" y="1406525"/>
          <p14:tracePt t="139662" x="5892800" y="1416050"/>
          <p14:tracePt t="139670" x="5892800" y="1449388"/>
          <p14:tracePt t="139678" x="5892800" y="1504950"/>
          <p14:tracePt t="139708" x="5892800" y="1797050"/>
          <p14:tracePt t="139742" x="5886450" y="2701925"/>
          <p14:tracePt t="139774" x="5897563" y="3295650"/>
          <p14:tracePt t="139807" x="5900738" y="3382963"/>
          <p14:tracePt t="139874" x="5902325" y="3381375"/>
          <p14:tracePt t="139908" x="5905500" y="3371850"/>
          <p14:tracePt t="139941" x="5907088" y="3368675"/>
          <p14:tracePt t="139974" x="5907088" y="3367088"/>
          <p14:tracePt t="140008" x="5915025" y="3371850"/>
          <p14:tracePt t="140041" x="5935663" y="3397250"/>
          <p14:tracePt t="140075" x="5972175" y="3473450"/>
          <p14:tracePt t="140108" x="5981700" y="3481388"/>
          <p14:tracePt t="140206" x="5973763" y="3473450"/>
          <p14:tracePt t="140214" x="5969000" y="3468688"/>
          <p14:tracePt t="140242" x="5940425" y="3367088"/>
          <p14:tracePt t="140275" x="5915025" y="3244850"/>
          <p14:tracePt t="140494" x="5915025" y="3243263"/>
          <p14:tracePt t="140502" x="5916613" y="3240088"/>
          <p14:tracePt t="140510" x="5919788" y="3238500"/>
          <p14:tracePt t="140542" x="5943600" y="3221038"/>
          <p14:tracePt t="140575" x="5948363" y="3209925"/>
          <p14:tracePt t="140608" x="5949950" y="3201988"/>
          <p14:tracePt t="140973" x="5938838" y="3205163"/>
          <p14:tracePt t="140981" x="5929313" y="3209925"/>
          <p14:tracePt t="141008" x="5853113" y="3228975"/>
          <p14:tracePt t="141042" x="5715000" y="3257550"/>
          <p14:tracePt t="141075" x="5645150" y="3276600"/>
          <p14:tracePt t="141109" x="5611813" y="3286125"/>
          <p14:tracePt t="141142" x="5567363" y="3297238"/>
          <p14:tracePt t="141176" x="5543550" y="3306763"/>
          <p14:tracePt t="141209" x="5510213" y="3325813"/>
          <p14:tracePt t="141242" x="5497513" y="3352800"/>
          <p14:tracePt t="141276" x="5473700" y="3411538"/>
          <p14:tracePt t="141309" x="5454650" y="3478213"/>
          <p14:tracePt t="141342" x="5449888" y="3514725"/>
          <p14:tracePt t="141376" x="5445125" y="3540125"/>
          <p14:tracePt t="141409" x="5448300" y="3568700"/>
          <p14:tracePt t="141443" x="5464175" y="3616325"/>
          <p14:tracePt t="141476" x="5557838" y="3630613"/>
          <p14:tracePt t="141509" x="5743575" y="3635375"/>
          <p14:tracePt t="141542" x="5943600" y="3595688"/>
          <p14:tracePt t="141576" x="6211888" y="3529013"/>
          <p14:tracePt t="141609" x="6353175" y="3449638"/>
          <p14:tracePt t="141643" x="6405563" y="3405188"/>
          <p14:tracePt t="141677" x="6557963" y="3287713"/>
          <p14:tracePt t="141709" x="6650038" y="3176588"/>
          <p14:tracePt t="141743" x="6657975" y="3159125"/>
          <p14:tracePt t="141776" x="6657975" y="3135313"/>
          <p14:tracePt t="141810" x="6657975" y="3067050"/>
          <p14:tracePt t="141843" x="6645275" y="3038475"/>
          <p14:tracePt t="141877" x="6578600" y="3021013"/>
          <p14:tracePt t="141910" x="6378575" y="3000375"/>
          <p14:tracePt t="141943" x="6049963" y="2995613"/>
          <p14:tracePt t="141976" x="5762625" y="3028950"/>
          <p14:tracePt t="142010" x="5348288" y="3163888"/>
          <p14:tracePt t="142043" x="5002213" y="3438525"/>
          <p14:tracePt t="142076" x="4924425" y="3567113"/>
          <p14:tracePt t="142110" x="4730750" y="3767138"/>
          <p14:tracePt t="142143" x="4629150" y="3906838"/>
          <p14:tracePt t="142177" x="4557713" y="4064000"/>
          <p14:tracePt t="142182" x="4549775" y="4073525"/>
          <p14:tracePt t="142210" x="4538663" y="4114800"/>
          <p14:tracePt t="142243" x="4524375" y="4167188"/>
          <p14:tracePt t="142277" x="4519613" y="4243388"/>
          <p14:tracePt t="142310" x="4545013" y="4281488"/>
          <p14:tracePt t="142344" x="4702175" y="4319588"/>
          <p14:tracePt t="142377" x="5068888" y="4340225"/>
          <p14:tracePt t="142411" x="5440363" y="4321175"/>
          <p14:tracePt t="142444" x="5838825" y="3981450"/>
          <p14:tracePt t="142477" x="6059488" y="3778250"/>
          <p14:tracePt t="142510" x="6416675" y="3386138"/>
          <p14:tracePt t="142544" x="6472238" y="3138488"/>
          <p14:tracePt t="142577" x="6491288" y="2940050"/>
          <p14:tracePt t="142610" x="6496050" y="2805113"/>
          <p14:tracePt t="142645" x="6492875" y="2738438"/>
          <p14:tracePt t="142677" x="6481763" y="2728913"/>
          <p14:tracePt t="142710" x="6457950" y="2719388"/>
          <p14:tracePt t="142744" x="6354763" y="2705100"/>
          <p14:tracePt t="142777" x="6211888" y="2690813"/>
          <p14:tracePt t="142811" x="6145213" y="2687638"/>
          <p14:tracePt t="142845" x="6072188" y="2687638"/>
          <p14:tracePt t="142877" x="5824538" y="2682875"/>
          <p14:tracePt t="142911" x="5486400" y="2725738"/>
          <p14:tracePt t="142944" x="5114925" y="2925763"/>
          <p14:tracePt t="142977" x="4878388" y="3181350"/>
          <p14:tracePt t="143011" x="4773613" y="3444875"/>
          <p14:tracePt t="143044" x="4740275" y="3702050"/>
          <p14:tracePt t="143077" x="4740275" y="3849688"/>
          <p14:tracePt t="143111" x="4759325" y="3890963"/>
          <p14:tracePt t="143144" x="4778375" y="3906838"/>
          <p14:tracePt t="143177" x="4786313" y="3925888"/>
          <p14:tracePt t="143211" x="4802188" y="3930650"/>
          <p14:tracePt t="143245" x="4857750" y="3938588"/>
          <p14:tracePt t="143278" x="5011738" y="3938588"/>
          <p14:tracePt t="143311" x="5016500" y="3938588"/>
          <p14:tracePt t="143345" x="5016500" y="3935413"/>
          <p14:tracePt t="143378" x="5016500" y="3929063"/>
          <p14:tracePt t="143411" x="5016500" y="3924300"/>
          <p14:tracePt t="143445" x="5021263" y="3911600"/>
          <p14:tracePt t="145070" x="5024438" y="3906838"/>
          <p14:tracePt t="145078" x="5057775" y="3895725"/>
          <p14:tracePt t="145086" x="5102225" y="3886200"/>
          <p14:tracePt t="145113" x="5287963" y="3854450"/>
          <p14:tracePt t="145146" x="5688013" y="3690938"/>
          <p14:tracePt t="145150" x="5792788" y="3657600"/>
          <p14:tracePt t="145180" x="5929313" y="3578225"/>
          <p14:tracePt t="145213" x="5964238" y="3552825"/>
          <p14:tracePt t="145214" x="5972175" y="3544888"/>
          <p14:tracePt t="145246" x="5988050" y="3535363"/>
          <p14:tracePt t="145280" x="6024563" y="3521075"/>
          <p14:tracePt t="145313" x="6048375" y="3511550"/>
          <p14:tracePt t="145346" x="6092825" y="3500438"/>
          <p14:tracePt t="145380" x="6135688" y="3495675"/>
          <p14:tracePt t="145413" x="6207125" y="3463925"/>
          <p14:tracePt t="145446" x="6224588" y="3444875"/>
          <p14:tracePt t="145480" x="6224588" y="3429000"/>
          <p14:tracePt t="145513" x="6224588" y="3402013"/>
          <p14:tracePt t="145547" x="6221413" y="3386138"/>
          <p14:tracePt t="145580" x="6221413" y="3382963"/>
          <p14:tracePt t="145614" x="6219825" y="3382963"/>
          <p14:tracePt t="145647" x="6216650" y="3382963"/>
          <p14:tracePt t="145862" x="6215063" y="3382963"/>
          <p14:tracePt t="145870" x="6211888" y="3382963"/>
          <p14:tracePt t="145880" x="6210300" y="3382963"/>
          <p14:tracePt t="145914" x="6202363" y="3381375"/>
          <p14:tracePt t="145947" x="6196013" y="3382963"/>
          <p14:tracePt t="145981" x="6183313" y="3382963"/>
          <p14:tracePt t="146014" x="6176963" y="3386138"/>
          <p14:tracePt t="146047" x="6172200" y="3381375"/>
          <p14:tracePt t="146081" x="6145213" y="3357563"/>
          <p14:tracePt t="146114" x="6096000" y="3340100"/>
          <p14:tracePt t="146147" x="6078538" y="3335338"/>
          <p14:tracePt t="146151" x="6073775" y="3335338"/>
          <p14:tracePt t="146181" x="6069013" y="3335338"/>
          <p14:tracePt t="146214" x="6045200" y="3333750"/>
          <p14:tracePt t="146247" x="6034088" y="3340100"/>
          <p14:tracePt t="146281" x="6010275" y="3357563"/>
          <p14:tracePt t="146314" x="5997575" y="3363913"/>
          <p14:tracePt t="146347" x="5991225" y="3367088"/>
          <p14:tracePt t="146381" x="5972175" y="3363913"/>
          <p14:tracePt t="146414" x="5954713" y="3368675"/>
          <p14:tracePt t="146447" x="5948363" y="3371850"/>
          <p14:tracePt t="146481" x="5945188" y="3373438"/>
          <p14:tracePt t="148510" x="5940425" y="3371850"/>
          <p14:tracePt t="148518" x="5848350" y="3306763"/>
          <p14:tracePt t="148526" x="5826125" y="3152775"/>
          <p14:tracePt t="148550" x="5719763" y="2759075"/>
          <p14:tracePt t="148583" x="5621338" y="2224088"/>
          <p14:tracePt t="148616" x="5624513" y="1966913"/>
          <p14:tracePt t="148650" x="5629275" y="1658938"/>
          <p14:tracePt t="148653" x="5624513" y="1554163"/>
          <p14:tracePt t="148683" x="5610225" y="1339850"/>
          <p14:tracePt t="148717" x="5600700" y="1166813"/>
          <p14:tracePt t="148750" x="5602288" y="1019175"/>
          <p14:tracePt t="148783" x="5607050" y="814388"/>
          <p14:tracePt t="148816" x="5607050" y="704850"/>
          <p14:tracePt t="148850" x="5597525" y="620713"/>
          <p14:tracePt t="148883" x="5578475" y="454025"/>
          <p14:tracePt t="148917" x="5572125" y="396875"/>
          <p14:tracePt t="148918" x="5568950" y="395288"/>
          <p14:tracePt t="148958" x="5567363" y="395288"/>
          <p14:tracePt t="148983" x="5564188" y="400050"/>
          <p14:tracePt t="149017" x="5567363" y="420688"/>
          <p14:tracePt t="149050" x="5611813" y="542925"/>
          <p14:tracePt t="149084" x="5673725" y="763588"/>
          <p14:tracePt t="149117" x="5688013" y="796925"/>
          <p14:tracePt t="149118" x="5691188" y="804863"/>
          <p14:tracePt t="149150" x="5692775" y="811213"/>
          <p14:tracePt t="149184" x="5692775" y="814388"/>
          <p14:tracePt t="149217" x="5695950" y="835025"/>
          <p14:tracePt t="149250" x="5702300" y="862013"/>
          <p14:tracePt t="149284" x="5719763" y="892175"/>
          <p14:tracePt t="149317" x="5748338" y="928688"/>
          <p14:tracePt t="149350" x="5768975" y="982663"/>
          <p14:tracePt t="149384" x="5792788" y="1000125"/>
          <p14:tracePt t="149417" x="5802313" y="1025525"/>
          <p14:tracePt t="149451" x="5816600" y="1039813"/>
          <p14:tracePt t="149518" x="5816600" y="1042988"/>
          <p14:tracePt t="149551" x="5826125" y="1054100"/>
          <p14:tracePt t="149584" x="5859463" y="1100138"/>
          <p14:tracePt t="149617" x="5891213" y="1187450"/>
          <p14:tracePt t="149651" x="5905500" y="1214438"/>
          <p14:tracePt t="149654" x="5905500" y="1216025"/>
          <p14:tracePt t="149910" x="5905500" y="1219200"/>
          <p14:tracePt t="149966" x="5905500" y="1220788"/>
          <p14:tracePt t="150189" x="5902325" y="1220788"/>
          <p14:tracePt t="150213" x="5900738" y="1220788"/>
          <p14:tracePt t="150246" x="5897563" y="1220788"/>
          <p14:tracePt t="150422" x="5895975" y="1220788"/>
          <p14:tracePt t="150454" x="5892800" y="1220788"/>
          <p14:tracePt t="150502" x="5891213" y="1220788"/>
          <p14:tracePt t="150574" x="5888038" y="1220788"/>
          <p14:tracePt t="159309" x="5888038" y="1223963"/>
          <p14:tracePt t="159318" x="5878513" y="1343025"/>
          <p14:tracePt t="159326" x="5878513" y="1401763"/>
          <p14:tracePt t="159360" x="5872163" y="1754188"/>
          <p14:tracePt t="159394" x="5873750" y="2106613"/>
          <p14:tracePt t="159427" x="5883275" y="2301875"/>
          <p14:tracePt t="159461" x="5891213" y="2516188"/>
          <p14:tracePt t="159461" x="5888038" y="2573338"/>
          <p14:tracePt t="159494" x="5868988" y="2720975"/>
          <p14:tracePt t="159527" x="5838825" y="2824163"/>
          <p14:tracePt t="159561" x="5830888" y="2882900"/>
          <p14:tracePt t="159594" x="5829300" y="2916238"/>
          <p14:tracePt t="159627" x="5829300" y="2938463"/>
          <p14:tracePt t="159661" x="5829300" y="2967038"/>
          <p14:tracePt t="159662" x="5829300" y="2973388"/>
          <p14:tracePt t="159694" x="5826125" y="3090863"/>
          <p14:tracePt t="159727" x="5819775" y="3406775"/>
          <p14:tracePt t="159761" x="5835650" y="3533775"/>
          <p14:tracePt t="159794" x="5835650" y="3578225"/>
          <p14:tracePt t="159827" x="5819775" y="3629025"/>
          <p14:tracePt t="159861" x="5795963" y="3671888"/>
          <p14:tracePt t="159894" x="5797550" y="3683000"/>
          <p14:tracePt t="159928" x="5795963" y="3667125"/>
          <p14:tracePt t="159961" x="5797550" y="3652838"/>
          <p14:tracePt t="159995" x="5800725" y="3638550"/>
          <p14:tracePt t="160028" x="5800725" y="3633788"/>
          <p14:tracePt t="160061" x="5800725" y="3630613"/>
          <p14:tracePt t="160142" x="5797550" y="3630613"/>
          <p14:tracePt t="160174" x="5795963" y="3630613"/>
          <p14:tracePt t="160195" x="5783263" y="3635375"/>
          <p14:tracePt t="160228" x="5768975" y="3649663"/>
          <p14:tracePt t="160261" x="5759450" y="3662363"/>
          <p14:tracePt t="160295" x="5767388" y="3662363"/>
          <p14:tracePt t="160328" x="5816600" y="3648075"/>
          <p14:tracePt t="160361" x="5924550" y="3624263"/>
          <p14:tracePt t="160395" x="6126163" y="3595688"/>
          <p14:tracePt t="160428" x="6202363" y="3581400"/>
          <p14:tracePt t="160462" x="6211888" y="3581400"/>
          <p14:tracePt t="160495" x="6240463" y="3576638"/>
          <p14:tracePt t="160528" x="6283325" y="3567113"/>
          <p14:tracePt t="160562" x="6310313" y="3563938"/>
          <p14:tracePt t="160595" x="6311900" y="3557588"/>
          <p14:tracePt t="160628" x="6357938" y="3543300"/>
          <p14:tracePt t="160662" x="6388100" y="3538538"/>
          <p14:tracePt t="160695" x="6410325" y="3529013"/>
          <p14:tracePt t="160729" x="6434138" y="3505200"/>
          <p14:tracePt t="160762" x="6440488" y="3495675"/>
          <p14:tracePt t="160795" x="6440488" y="3492500"/>
          <p14:tracePt t="160870" x="6440488" y="3490913"/>
          <p14:tracePt t="160878" x="6440488" y="3487738"/>
          <p14:tracePt t="160910" x="6440488" y="3486150"/>
          <p14:tracePt t="160929" x="6440488" y="3482975"/>
          <p14:tracePt t="160962" x="6438900" y="3473450"/>
          <p14:tracePt t="160995" x="6434138" y="3467100"/>
          <p14:tracePt t="161029" x="6407150" y="3462338"/>
          <p14:tracePt t="161062" x="6176963" y="3452813"/>
          <p14:tracePt t="161095" x="5978525" y="3452813"/>
          <p14:tracePt t="161129" x="5945188" y="3448050"/>
          <p14:tracePt t="161195" x="5943600" y="3448050"/>
          <p14:tracePt t="161310" x="5945188" y="3444875"/>
          <p14:tracePt t="161318" x="5949950" y="3440113"/>
          <p14:tracePt t="161329" x="5953125" y="3438525"/>
          <p14:tracePt t="161362" x="5967413" y="3421063"/>
          <p14:tracePt t="161396" x="5988050" y="3402013"/>
          <p14:tracePt t="161429" x="6007100" y="3390900"/>
          <p14:tracePt t="161462" x="6019800" y="3378200"/>
          <p14:tracePt t="161496" x="6043613" y="3354388"/>
          <p14:tracePt t="161529" x="6059488" y="3330575"/>
          <p14:tracePt t="161562" x="6069013" y="3333750"/>
          <p14:tracePt t="161596" x="6072188" y="3328988"/>
          <p14:tracePt t="161629" x="6072188" y="3321050"/>
          <p14:tracePt t="161694" x="6069013" y="3321050"/>
          <p14:tracePt t="161711" x="6067425" y="3321050"/>
          <p14:tracePt t="161734" x="6064250" y="3321050"/>
          <p14:tracePt t="161763" x="6054725" y="3321050"/>
          <p14:tracePt t="161797" x="6029325" y="3319463"/>
          <p14:tracePt t="161830" x="6002338" y="3319463"/>
          <p14:tracePt t="161863" x="5976938" y="3319463"/>
          <p14:tracePt t="161896" x="5959475" y="3319463"/>
          <p14:tracePt t="161930" x="5953125" y="3311525"/>
          <p14:tracePt t="161963" x="5926138" y="3333750"/>
          <p14:tracePt t="161997" x="5900738" y="3352800"/>
          <p14:tracePt t="162030" x="5878513" y="3354388"/>
          <p14:tracePt t="162063" x="5862638" y="3367088"/>
          <p14:tracePt t="162096" x="5853113" y="3386138"/>
          <p14:tracePt t="162130" x="5848350" y="3402013"/>
          <p14:tracePt t="162163" x="5859463" y="3424238"/>
          <p14:tracePt t="162167" x="5862638" y="3430588"/>
          <p14:tracePt t="162197" x="5876925" y="3433763"/>
          <p14:tracePt t="162230" x="5892800" y="3438525"/>
          <p14:tracePt t="162263" x="5915025" y="3443288"/>
          <p14:tracePt t="162297" x="5935663" y="3424238"/>
          <p14:tracePt t="162330" x="5957888" y="3390900"/>
          <p14:tracePt t="162363" x="5959475" y="3381375"/>
          <p14:tracePt t="162396" x="5957888" y="3371850"/>
          <p14:tracePt t="162430" x="5948363" y="3368675"/>
          <p14:tracePt t="162463" x="5926138" y="3362325"/>
          <p14:tracePt t="162497" x="5876925" y="3362325"/>
          <p14:tracePt t="162530" x="5816600" y="3362325"/>
          <p14:tracePt t="162564" x="5802313" y="3371850"/>
          <p14:tracePt t="162597" x="5795963" y="3382963"/>
          <p14:tracePt t="162598" x="5792788" y="3386138"/>
          <p14:tracePt t="163006" x="5788025" y="3386138"/>
          <p14:tracePt t="163014" x="5778500" y="3386138"/>
          <p14:tracePt t="163031" x="5764213" y="3386138"/>
          <p14:tracePt t="163064" x="5668963" y="3414713"/>
          <p14:tracePt t="163097" x="5548313" y="3492500"/>
          <p14:tracePt t="163131" x="5419725" y="3590925"/>
          <p14:tracePt t="163165" x="5383213" y="3644900"/>
          <p14:tracePt t="163197" x="5381625" y="3648075"/>
          <p14:tracePt t="163270" x="5378450" y="3648075"/>
          <p14:tracePt t="163278" x="5376863" y="3644900"/>
          <p14:tracePt t="163298" x="5364163" y="3633788"/>
          <p14:tracePt t="163331" x="5330825" y="3621088"/>
          <p14:tracePt t="163365" x="5307013" y="3614738"/>
          <p14:tracePt t="163398" x="5283200" y="3624263"/>
          <p14:tracePt t="163431" x="5257800" y="3649663"/>
          <p14:tracePt t="163464" x="5226050" y="3676650"/>
          <p14:tracePt t="163498" x="5224463" y="3678238"/>
          <p14:tracePt t="163590" x="5224463" y="3673475"/>
          <p14:tracePt t="163598" x="5224463" y="3671888"/>
          <p14:tracePt t="163631" x="5226050" y="3662363"/>
          <p14:tracePt t="163665" x="5229225" y="3657600"/>
          <p14:tracePt t="163774" x="5230813" y="3657600"/>
          <p14:tracePt t="163782" x="5233988" y="3654425"/>
          <p14:tracePt t="163798" x="5235575" y="3648075"/>
          <p14:tracePt t="163832" x="5235575" y="3597275"/>
          <p14:tracePt t="163865" x="5238750" y="3582988"/>
          <p14:tracePt t="163982" x="5240338" y="3582988"/>
          <p14:tracePt t="164038" x="5243513" y="3582988"/>
          <p14:tracePt t="164046" x="5245100" y="3587750"/>
          <p14:tracePt t="164065" x="5249863" y="3592513"/>
          <p14:tracePt t="164098" x="5264150" y="3605213"/>
          <p14:tracePt t="164132" x="5272088" y="3609975"/>
          <p14:tracePt t="164199" x="5287963" y="3609975"/>
          <p14:tracePt t="164232" x="5302250" y="3609975"/>
          <p14:tracePt t="164265" x="5316538" y="3609975"/>
          <p14:tracePt t="164299" x="5321300" y="3609975"/>
          <p14:tracePt t="164478" x="5319713" y="3609975"/>
          <p14:tracePt t="164486" x="5316538" y="3614738"/>
          <p14:tracePt t="164499" x="5316538" y="3616325"/>
          <p14:tracePt t="164533" x="5305425" y="3692525"/>
          <p14:tracePt t="164566" x="5302250" y="3811588"/>
          <p14:tracePt t="164599" x="5300663" y="3862388"/>
          <p14:tracePt t="164632" x="5302250" y="3929063"/>
          <p14:tracePt t="164666" x="5297488" y="3952875"/>
          <p14:tracePt t="164670" x="5295900" y="3959225"/>
          <p14:tracePt t="164699" x="5291138" y="3967163"/>
          <p14:tracePt t="164733" x="5283200" y="3973513"/>
          <p14:tracePt t="164766" x="5281613" y="3981450"/>
          <p14:tracePt t="164799" x="5276850" y="3995738"/>
          <p14:tracePt t="164832" x="5267325" y="4014788"/>
          <p14:tracePt t="164867" x="5248275" y="4038600"/>
          <p14:tracePt t="164899" x="5226050" y="4059238"/>
          <p14:tracePt t="164966" x="5211763" y="4049713"/>
          <p14:tracePt t="164999" x="5205413" y="4040188"/>
          <p14:tracePt t="165033" x="5200650" y="4024313"/>
          <p14:tracePt t="165066" x="5200650" y="3995738"/>
          <p14:tracePt t="165099" x="5202238" y="3978275"/>
          <p14:tracePt t="165133" x="5211763" y="3967163"/>
          <p14:tracePt t="165166" x="5214938" y="3962400"/>
          <p14:tracePt t="165199" x="5219700" y="3952875"/>
          <p14:tracePt t="165233" x="5219700" y="3940175"/>
          <p14:tracePt t="165266" x="5219700" y="3929063"/>
          <p14:tracePt t="166102" x="5172075" y="3938588"/>
          <p14:tracePt t="166110" x="5149850" y="3952875"/>
          <p14:tracePt t="166134" x="5053013" y="3978275"/>
          <p14:tracePt t="166167" x="4740275" y="4068763"/>
          <p14:tracePt t="166201" x="4457700" y="4149725"/>
          <p14:tracePt t="166234" x="4348163" y="4168775"/>
          <p14:tracePt t="166267" x="4292600" y="4195763"/>
          <p14:tracePt t="166301" x="4216400" y="4230688"/>
          <p14:tracePt t="166334" x="4168775" y="4248150"/>
          <p14:tracePt t="166367" x="4148138" y="4254500"/>
          <p14:tracePt t="166401" x="4138613" y="4254500"/>
          <p14:tracePt t="166434" x="4114800" y="4257675"/>
          <p14:tracePt t="166467" x="3997325" y="4281488"/>
          <p14:tracePt t="166501" x="3844925" y="4310063"/>
          <p14:tracePt t="166534" x="3816350" y="4329113"/>
          <p14:tracePt t="166568" x="3811588" y="4338638"/>
          <p14:tracePt t="166601" x="3811588" y="4340225"/>
          <p14:tracePt t="166634" x="3811588" y="4343400"/>
          <p14:tracePt t="167198" x="3811588" y="4344988"/>
          <p14:tracePt t="167206" x="3805238" y="4368800"/>
          <p14:tracePt t="167235" x="3795713" y="4414838"/>
          <p14:tracePt t="167269" x="3776663" y="4464050"/>
          <p14:tracePt t="167302" x="3759200" y="4487863"/>
          <p14:tracePt t="167335" x="3748088" y="4505325"/>
          <p14:tracePt t="167368" x="3740150" y="4519613"/>
          <p14:tracePt t="167402" x="3733800" y="4529138"/>
          <p14:tracePt t="167435" x="3730625" y="4535488"/>
          <p14:tracePt t="167469" x="3724275" y="4548188"/>
          <p14:tracePt t="167502" x="3721100" y="4562475"/>
          <p14:tracePt t="167535" x="3719513" y="4587875"/>
          <p14:tracePt t="167568" x="3719513" y="4597400"/>
          <p14:tracePt t="167602" x="3730625" y="4614863"/>
          <p14:tracePt t="167635" x="3762375" y="4625975"/>
          <p14:tracePt t="167669" x="3768725" y="4638675"/>
          <p14:tracePt t="167669" x="3771900" y="4640263"/>
          <p14:tracePt t="167702" x="3776663" y="4649788"/>
          <p14:tracePt t="167735" x="3787775" y="4667250"/>
          <p14:tracePt t="167769" x="3787775" y="4672013"/>
          <p14:tracePt t="168038" x="3790950" y="4672013"/>
          <p14:tracePt t="168046" x="3792538" y="4673600"/>
          <p14:tracePt t="168069" x="3797300" y="4678363"/>
          <p14:tracePt t="168102" x="3811588" y="4691063"/>
          <p14:tracePt t="168136" x="3821113" y="4691063"/>
          <p14:tracePt t="168203" x="3824288" y="4691063"/>
          <p14:tracePt t="168237" x="3825875" y="4687888"/>
          <p14:tracePt t="168302" x="3829050" y="4687888"/>
          <p14:tracePt t="168574" x="3821113" y="4687888"/>
          <p14:tracePt t="168582" x="3797300" y="4687888"/>
          <p14:tracePt t="168603" x="3771900" y="4687888"/>
          <p14:tracePt t="168636" x="3757613" y="4687888"/>
          <p14:tracePt t="168703" x="3757613" y="4686300"/>
          <p14:tracePt t="168766" x="3762375" y="4683125"/>
          <p14:tracePt t="168774" x="3767138" y="4676775"/>
          <p14:tracePt t="168803" x="3890963" y="4602163"/>
          <p14:tracePt t="168837" x="4133850" y="4386263"/>
          <p14:tracePt t="168870" x="4244975" y="4202113"/>
          <p14:tracePt t="168903" x="4321175" y="4024313"/>
          <p14:tracePt t="168937" x="4554538" y="3840163"/>
          <p14:tracePt t="168970" x="4621213" y="3811588"/>
          <p14:tracePt t="169003" x="4664075" y="3781425"/>
          <p14:tracePt t="169036" x="4711700" y="3711575"/>
          <p14:tracePt t="169070" x="4719638" y="3700463"/>
          <p14:tracePt t="169400" x="4719638" y="3697288"/>
          <p14:tracePt t="169408" x="4729163" y="3692525"/>
          <p14:tracePt t="169437" x="4968875" y="3606800"/>
          <p14:tracePt t="169471" x="5343525" y="3468688"/>
          <p14:tracePt t="169504" x="5638800" y="3409950"/>
          <p14:tracePt t="169537" x="5657850" y="3400425"/>
          <p14:tracePt t="169571" x="5662613" y="3395663"/>
          <p14:tracePt t="169604" x="5667375" y="3387725"/>
          <p14:tracePt t="169637" x="5672138" y="3373438"/>
          <p14:tracePt t="169671" x="5673725" y="3367088"/>
          <p14:tracePt t="169704" x="5673725" y="3362325"/>
          <p14:tracePt t="169771" x="5681663" y="3352800"/>
          <p14:tracePt t="169804" x="5691188" y="3338513"/>
          <p14:tracePt t="169837" x="5692775" y="3333750"/>
          <p14:tracePt t="169904" x="5683250" y="3333750"/>
          <p14:tracePt t="169938" x="5657850" y="3333750"/>
          <p14:tracePt t="169971" x="5611813" y="3340100"/>
          <p14:tracePt t="170004" x="5548313" y="3362325"/>
          <p14:tracePt t="170038" x="5535613" y="3376613"/>
          <p14:tracePt t="170071" x="5534025" y="3382963"/>
          <p14:tracePt t="170105" x="5534025" y="3392488"/>
          <p14:tracePt t="170138" x="5534025" y="3402013"/>
          <p14:tracePt t="170171" x="5540375" y="3411538"/>
          <p14:tracePt t="170175" x="5543550" y="3414713"/>
          <p14:tracePt t="170205" x="5554663" y="3424238"/>
          <p14:tracePt t="170239" x="5691188" y="3443288"/>
          <p14:tracePt t="170271" x="5900738" y="3462338"/>
          <p14:tracePt t="170305" x="6007100" y="3467100"/>
          <p14:tracePt t="170338" x="6030913" y="3468688"/>
          <p14:tracePt t="170371" x="6045200" y="3459163"/>
          <p14:tracePt t="170405" x="6054725" y="3449638"/>
          <p14:tracePt t="170438" x="6064250" y="3440113"/>
          <p14:tracePt t="170472" x="6076950" y="3429000"/>
          <p14:tracePt t="170505" x="6091238" y="3421063"/>
          <p14:tracePt t="170538" x="6096000" y="3416300"/>
          <p14:tracePt t="170572" x="6119813" y="3409950"/>
          <p14:tracePt t="170605" x="6154738" y="3381375"/>
          <p14:tracePt t="170638" x="6164263" y="3376613"/>
          <p14:tracePt t="170672" x="6169025" y="3373438"/>
          <p14:tracePt t="170705" x="6172200" y="3368675"/>
          <p14:tracePt t="170741" x="6178550" y="3362325"/>
          <p14:tracePt t="170772" x="6181725" y="3354388"/>
          <p14:tracePt t="170805" x="6192838" y="3340100"/>
          <p14:tracePt t="170838" x="6207125" y="3321050"/>
          <p14:tracePt t="170872" x="6216650" y="3305175"/>
          <p14:tracePt t="170905" x="6229350" y="3282950"/>
          <p14:tracePt t="170939" x="6235700" y="3268663"/>
          <p14:tracePt t="170972" x="6235700" y="3248025"/>
          <p14:tracePt t="171005" x="6238875" y="3205163"/>
          <p14:tracePt t="171039" x="6234113" y="3192463"/>
          <p14:tracePt t="171072" x="6224588" y="3190875"/>
          <p14:tracePt t="171105" x="6202363" y="3176588"/>
          <p14:tracePt t="171139" x="6162675" y="3159125"/>
          <p14:tracePt t="171172" x="6038850" y="3154363"/>
          <p14:tracePt t="171205" x="5988050" y="3154363"/>
          <p14:tracePt t="171239" x="5948363" y="3154363"/>
          <p14:tracePt t="171272" x="5934075" y="3163888"/>
          <p14:tracePt t="171306" x="5892800" y="3205163"/>
          <p14:tracePt t="171339" x="5776913" y="3297238"/>
          <p14:tracePt t="171373" x="5686425" y="3357563"/>
          <p14:tracePt t="171406" x="5678488" y="3359150"/>
          <p14:tracePt t="171439" x="5667375" y="3359150"/>
          <p14:tracePt t="171472" x="5638800" y="3359150"/>
          <p14:tracePt t="171506" x="5616575" y="3362325"/>
          <p14:tracePt t="171539" x="5607050" y="3367088"/>
          <p14:tracePt t="171573" x="5588000" y="3371850"/>
          <p14:tracePt t="171606" x="5564188" y="3395663"/>
          <p14:tracePt t="171639" x="5553075" y="3406775"/>
          <p14:tracePt t="171672" x="5548313" y="3411538"/>
          <p14:tracePt t="171706" x="5545138" y="3414713"/>
          <p14:tracePt t="171740" x="5538788" y="3425825"/>
          <p14:tracePt t="171773" x="5538788" y="3433763"/>
          <p14:tracePt t="171806" x="5548313" y="3443288"/>
          <p14:tracePt t="171840" x="5553075" y="3449638"/>
          <p14:tracePt t="171873" x="5564188" y="3457575"/>
          <p14:tracePt t="171906" x="5576888" y="3463925"/>
          <p14:tracePt t="171940" x="5586413" y="3476625"/>
          <p14:tracePt t="171973" x="5597525" y="3478213"/>
          <p14:tracePt t="172006" x="5607050" y="3478213"/>
          <p14:tracePt t="172040" x="5611813" y="3481388"/>
          <p14:tracePt t="172073" x="5626100" y="3481388"/>
          <p14:tracePt t="172106" x="5645150" y="3487738"/>
          <p14:tracePt t="172140" x="5668963" y="3490913"/>
          <p14:tracePt t="172173" x="5681663" y="3490913"/>
          <p14:tracePt t="172207" x="5697538" y="3490913"/>
          <p14:tracePt t="172241" x="5719763" y="3490913"/>
          <p14:tracePt t="172273" x="5764213" y="3492500"/>
          <p14:tracePt t="172307" x="5786438" y="3492500"/>
          <p14:tracePt t="172340" x="5815013" y="3492500"/>
          <p14:tracePt t="172373" x="5829300" y="3487738"/>
          <p14:tracePt t="172407" x="5853113" y="3487738"/>
          <p14:tracePt t="172440" x="5868988" y="3482975"/>
          <p14:tracePt t="172473" x="5881688" y="3478213"/>
          <p14:tracePt t="172507" x="5911850" y="3478213"/>
          <p14:tracePt t="172541" x="5948363" y="3476625"/>
          <p14:tracePt t="172574" x="5972175" y="3468688"/>
          <p14:tracePt t="172607" x="5997575" y="3463925"/>
          <p14:tracePt t="172640" x="6011863" y="3449638"/>
          <p14:tracePt t="172674" x="6019800" y="3444875"/>
          <p14:tracePt t="172707" x="6026150" y="3438525"/>
          <p14:tracePt t="172742" x="6045200" y="3419475"/>
          <p14:tracePt t="172774" x="6076950" y="3387725"/>
          <p14:tracePt t="172807" x="6097588" y="3363913"/>
          <p14:tracePt t="172840" x="6115050" y="3338513"/>
          <p14:tracePt t="172874" x="6140450" y="3311525"/>
          <p14:tracePt t="172907" x="6159500" y="3295650"/>
          <p14:tracePt t="172941" x="6176963" y="3278188"/>
          <p14:tracePt t="172974" x="6197600" y="3225800"/>
          <p14:tracePt t="173007" x="6207125" y="3214688"/>
          <p14:tracePt t="173041" x="6216650" y="3181350"/>
          <p14:tracePt t="173074" x="6221413" y="3159125"/>
          <p14:tracePt t="173108" x="6224588" y="3133725"/>
          <p14:tracePt t="173141" x="6224588" y="3109913"/>
          <p14:tracePt t="173174" x="6219825" y="3101975"/>
          <p14:tracePt t="173207" x="6207125" y="3097213"/>
          <p14:tracePt t="173241" x="6173788" y="3097213"/>
          <p14:tracePt t="173274" x="6092825" y="3097213"/>
          <p14:tracePt t="173308" x="5964238" y="3097213"/>
          <p14:tracePt t="173341" x="5872163" y="3111500"/>
          <p14:tracePt t="173374" x="5800725" y="3135313"/>
          <p14:tracePt t="173408" x="5773738" y="3152775"/>
          <p14:tracePt t="173441" x="5749925" y="3171825"/>
          <p14:tracePt t="173475" x="5710238" y="3192463"/>
          <p14:tracePt t="173509" x="5668963" y="3225800"/>
          <p14:tracePt t="173541" x="5624513" y="3249613"/>
          <p14:tracePt t="173575" x="5610225" y="3262313"/>
          <p14:tracePt t="173608" x="5602288" y="3263900"/>
          <p14:tracePt t="173641" x="5586413" y="3273425"/>
          <p14:tracePt t="173675" x="5576888" y="3287713"/>
          <p14:tracePt t="173679" x="5573713" y="3290888"/>
          <p14:tracePt t="173708" x="5562600" y="3295650"/>
          <p14:tracePt t="173741" x="5554663" y="3314700"/>
          <p14:tracePt t="173775" x="5538788" y="3330575"/>
          <p14:tracePt t="173808" x="5529263" y="3357563"/>
          <p14:tracePt t="173841" x="5514975" y="3381375"/>
          <p14:tracePt t="173875" x="5514975" y="3400425"/>
          <p14:tracePt t="173908" x="5514975" y="3405188"/>
          <p14:tracePt t="173942" x="5514975" y="3409950"/>
          <p14:tracePt t="173975" x="5514975" y="3411538"/>
          <p14:tracePt t="174008" x="5514975" y="3419475"/>
          <p14:tracePt t="174042" x="5514975" y="3421063"/>
          <p14:tracePt t="174075" x="5516563" y="3425825"/>
          <p14:tracePt t="174108" x="5540375" y="3429000"/>
          <p14:tracePt t="174142" x="5562600" y="3429000"/>
          <p14:tracePt t="174175" x="5572125" y="3429000"/>
          <p14:tracePt t="174230" x="5573713" y="3429000"/>
          <p14:tracePt t="174242" x="5576888" y="3429000"/>
          <p14:tracePt t="174275" x="5578475" y="3429000"/>
          <p14:tracePt t="174309" x="5586413" y="3429000"/>
          <p14:tracePt t="174342" x="5600700" y="3430588"/>
          <p14:tracePt t="174375" x="5611813" y="3430588"/>
          <p14:tracePt t="174409" x="5616575" y="3430588"/>
          <p14:tracePt t="174442" x="5619750" y="3429000"/>
          <p14:tracePt t="174475" x="5621338" y="3425825"/>
          <p14:tracePt t="174509" x="5624513" y="3424238"/>
          <p14:tracePt t="174542" x="5630863" y="3421063"/>
          <p14:tracePt t="174576" x="5634038" y="3419475"/>
          <p14:tracePt t="174609" x="5638800" y="3419475"/>
          <p14:tracePt t="174642" x="5643563" y="3419475"/>
          <p14:tracePt t="174725" x="5645150" y="3419475"/>
          <p14:tracePt t="174798" x="5648325" y="3419475"/>
          <p14:tracePt t="174974" x="5649913" y="3419475"/>
          <p14:tracePt t="174982" x="5648325" y="3419475"/>
          <p14:tracePt t="175009" x="5640388" y="3424238"/>
          <p14:tracePt t="175043" x="5616575" y="3440113"/>
          <p14:tracePt t="175077" x="5578475" y="3459163"/>
          <p14:tracePt t="175109" x="5514975" y="3476625"/>
          <p14:tracePt t="175143" x="5429250" y="3497263"/>
          <p14:tracePt t="175176" x="5386388" y="3514725"/>
          <p14:tracePt t="175181" x="5381625" y="3519488"/>
          <p14:tracePt t="175209" x="5372100" y="3524250"/>
          <p14:tracePt t="175243" x="5354638" y="3530600"/>
          <p14:tracePt t="175277" x="5335588" y="3540125"/>
          <p14:tracePt t="175310" x="5324475" y="3548063"/>
          <p14:tracePt t="175343" x="5310188" y="3562350"/>
          <p14:tracePt t="175376" x="5292725" y="3571875"/>
          <p14:tracePt t="175410" x="5281613" y="3581400"/>
          <p14:tracePt t="175443" x="5264150" y="3597275"/>
          <p14:tracePt t="175476" x="5249863" y="3619500"/>
          <p14:tracePt t="175510" x="5235575" y="3638550"/>
          <p14:tracePt t="175543" x="5233988" y="3640138"/>
          <p14:tracePt t="175790" x="5238750" y="3638550"/>
          <p14:tracePt t="175798" x="5238750" y="3635375"/>
          <p14:tracePt t="175810" x="5240338" y="3633788"/>
          <p14:tracePt t="175844" x="5300663" y="3592513"/>
          <p14:tracePt t="175876" x="5538788" y="3440113"/>
          <p14:tracePt t="175910" x="5600700" y="3414713"/>
          <p14:tracePt t="175943" x="5602288" y="3411538"/>
          <p14:tracePt t="175977" x="5610225" y="3400425"/>
          <p14:tracePt t="176010" x="5614988" y="3382963"/>
          <p14:tracePt t="176044" x="5614988" y="3381375"/>
          <p14:tracePt t="176150" x="5611813" y="3382963"/>
          <p14:tracePt t="176158" x="5607050" y="3382963"/>
          <p14:tracePt t="176177" x="5602288" y="3386138"/>
          <p14:tracePt t="176210" x="5597525" y="3392488"/>
          <p14:tracePt t="176318" x="5597525" y="3395663"/>
          <p14:tracePt t="176326" x="5597525" y="3397250"/>
          <p14:tracePt t="176344" x="5597525" y="3400425"/>
          <p14:tracePt t="176377" x="5595938" y="3414713"/>
          <p14:tracePt t="176411" x="5597525" y="3429000"/>
          <p14:tracePt t="176444" x="5600700" y="3444875"/>
          <p14:tracePt t="176477" x="5610225" y="3452813"/>
          <p14:tracePt t="176511" x="5614988" y="3457575"/>
          <p14:tracePt t="176544" x="5616575" y="3457575"/>
          <p14:tracePt t="176578" x="5621338" y="3459163"/>
          <p14:tracePt t="176611" x="5626100" y="3459163"/>
          <p14:tracePt t="176710" x="5629275" y="3459163"/>
          <p14:tracePt t="176718" x="5630863" y="3459163"/>
          <p14:tracePt t="176745" x="5640388" y="3468688"/>
          <p14:tracePt t="176778" x="5664200" y="3486150"/>
          <p14:tracePt t="176811" x="5683250" y="3490913"/>
          <p14:tracePt t="176845" x="5702300" y="3490913"/>
          <p14:tracePt t="176878" x="5726113" y="3482975"/>
          <p14:tracePt t="176911" x="5748338" y="3481388"/>
          <p14:tracePt t="176945" x="5764213" y="3481388"/>
          <p14:tracePt t="176978" x="5768975" y="3481388"/>
          <p14:tracePt t="177011" x="5791200" y="3471863"/>
          <p14:tracePt t="177045" x="5969000" y="3448050"/>
          <p14:tracePt t="177078" x="6126163" y="3449638"/>
          <p14:tracePt t="177111" x="6172200" y="3449638"/>
          <p14:tracePt t="177145" x="6183313" y="3449638"/>
          <p14:tracePt t="177149" x="6186488" y="3448050"/>
          <p14:tracePt t="177178" x="6196013" y="3438525"/>
          <p14:tracePt t="177211" x="6202363" y="3430588"/>
          <p14:tracePt t="177245" x="6215063" y="3421063"/>
          <p14:tracePt t="177278" x="6229350" y="3419475"/>
          <p14:tracePt t="177312" x="6248400" y="3414713"/>
          <p14:tracePt t="177345" x="6307138" y="3406775"/>
          <p14:tracePt t="177378" x="6335713" y="3397250"/>
          <p14:tracePt t="177412" x="6350000" y="3390900"/>
          <p14:tracePt t="177445" x="6357938" y="3378200"/>
          <p14:tracePt t="177479" x="6343650" y="3367088"/>
          <p14:tracePt t="177512" x="6330950" y="3363913"/>
          <p14:tracePt t="177545" x="6324600" y="3357563"/>
          <p14:tracePt t="177579" x="6319838" y="3344863"/>
          <p14:tracePt t="177613" x="6300788" y="3328988"/>
          <p14:tracePt t="177645" x="6286500" y="3305175"/>
          <p14:tracePt t="177680" x="6262688" y="3300413"/>
          <p14:tracePt t="177712" x="6249988" y="3297238"/>
          <p14:tracePt t="177745" x="6200775" y="3292475"/>
          <p14:tracePt t="177778" x="6126163" y="3292475"/>
          <p14:tracePt t="177812" x="6005513" y="3295650"/>
          <p14:tracePt t="177845" x="5959475" y="3295650"/>
          <p14:tracePt t="177879" x="5853113" y="3295650"/>
          <p14:tracePt t="177912" x="5740400" y="3295650"/>
          <p14:tracePt t="177945" x="5695950" y="3295650"/>
          <p14:tracePt t="177979" x="5683250" y="3295650"/>
          <p14:tracePt t="178013" x="5654675" y="3295650"/>
          <p14:tracePt t="178046" x="5645150" y="3295650"/>
          <p14:tracePt t="178079" x="5638800" y="3297238"/>
          <p14:tracePt t="178113" x="5635625" y="3297238"/>
          <p14:tracePt t="178146" x="5634038" y="3297238"/>
          <p14:tracePt t="178179" x="5630863" y="3297238"/>
          <p14:tracePt t="185038" x="5629275" y="3297238"/>
          <p14:tracePt t="185046" x="5619750" y="3297238"/>
          <p14:tracePt t="185056" x="5553075" y="3297238"/>
          <p14:tracePt t="185086" x="4867275" y="3309938"/>
          <p14:tracePt t="185119" x="4443413" y="3505200"/>
          <p14:tracePt t="185153" x="4244975" y="3697288"/>
          <p14:tracePt t="185157" x="4171950" y="3763963"/>
          <p14:tracePt t="185186" x="4097338" y="3859213"/>
          <p14:tracePt t="185220" x="4054475" y="3935413"/>
          <p14:tracePt t="185253" x="4030663" y="3978275"/>
          <p14:tracePt t="185286" x="4021138" y="4002088"/>
          <p14:tracePt t="185320" x="4016375" y="4005263"/>
          <p14:tracePt t="185386" x="4014788" y="4005263"/>
          <p14:tracePt t="185421" x="3990975" y="4016375"/>
          <p14:tracePt t="185453" x="3968750" y="4029075"/>
          <p14:tracePt t="185520" x="3987800" y="4019550"/>
          <p14:tracePt t="185554" x="4081463" y="3990975"/>
          <p14:tracePt t="185587" x="4197350" y="3959225"/>
          <p14:tracePt t="185620" x="4240213" y="3930650"/>
          <p14:tracePt t="185653" x="4254500" y="3914775"/>
          <p14:tracePt t="185687" x="4262438" y="3895725"/>
          <p14:tracePt t="185720" x="4271963" y="3883025"/>
          <p14:tracePt t="185753" x="4283075" y="3859213"/>
          <p14:tracePt t="185787" x="4291013" y="3838575"/>
          <p14:tracePt t="185820" x="4291013" y="3830638"/>
          <p14:tracePt t="185902" x="4291013" y="3833813"/>
          <p14:tracePt t="185920" x="4286250" y="3844925"/>
          <p14:tracePt t="185954" x="4233863" y="3925888"/>
          <p14:tracePt t="185987" x="4202113" y="3990975"/>
          <p14:tracePt t="186021" x="4164013" y="4043363"/>
          <p14:tracePt t="186054" x="4162425" y="4044950"/>
          <p14:tracePt t="186087" x="4183063" y="4030663"/>
          <p14:tracePt t="186120" x="4395788" y="3890963"/>
          <p14:tracePt t="186154" x="4587875" y="3849688"/>
          <p14:tracePt t="186157" x="4591050" y="3849688"/>
          <p14:tracePt t="186187" x="4592638" y="3848100"/>
          <p14:tracePt t="186221" x="4592638" y="3838575"/>
          <p14:tracePt t="186254" x="4592638" y="3833813"/>
          <p14:tracePt t="186321" x="4583113" y="3886200"/>
          <p14:tracePt t="186354" x="4564063" y="3916363"/>
          <p14:tracePt t="186387" x="4540250" y="3962400"/>
          <p14:tracePt t="186421" x="4516438" y="3997325"/>
          <p14:tracePt t="186454" x="4510088" y="4002088"/>
          <p14:tracePt t="186521" x="4554538" y="3986213"/>
          <p14:tracePt t="186554" x="4725988" y="3963988"/>
          <p14:tracePt t="186587" x="4833938" y="3948113"/>
          <p14:tracePt t="186621" x="4833938" y="3944938"/>
          <p14:tracePt t="186688" x="4835525" y="3949700"/>
          <p14:tracePt t="186721" x="4829175" y="3987800"/>
          <p14:tracePt t="186754" x="4776788" y="4048125"/>
          <p14:tracePt t="186788" x="4745038" y="4092575"/>
          <p14:tracePt t="186821" x="4743450" y="4097338"/>
          <p14:tracePt t="186888" x="4764088" y="4078288"/>
          <p14:tracePt t="186921" x="4791075" y="4064000"/>
          <p14:tracePt t="186955" x="4810125" y="4057650"/>
          <p14:tracePt t="186989" x="4830763" y="4043363"/>
          <p14:tracePt t="187021" x="4838700" y="4040188"/>
          <p14:tracePt t="187055" x="4840288" y="4040188"/>
          <p14:tracePt t="189119" x="4840288" y="4035425"/>
          <p14:tracePt t="189125" x="4829175" y="4025900"/>
          <p14:tracePt t="189157" x="4810125" y="4019550"/>
          <p14:tracePt t="189160" x="4800600" y="4016375"/>
          <p14:tracePt t="189190" x="4738688" y="4010025"/>
          <p14:tracePt t="189224" x="4683125" y="4010025"/>
          <p14:tracePt t="189257" x="4662488" y="4010025"/>
          <p14:tracePt t="189290" x="4638675" y="4010025"/>
          <p14:tracePt t="189324" x="4581525" y="4006850"/>
          <p14:tracePt t="189357" x="4530725" y="4010025"/>
          <p14:tracePt t="189390" x="4525963" y="4010025"/>
          <p14:tracePt t="189457" x="4524375" y="4010025"/>
          <p14:tracePt t="189490" x="4516438" y="4010025"/>
          <p14:tracePt t="190598" x="4519613" y="4005263"/>
          <p14:tracePt t="190606" x="4519613" y="3995738"/>
          <p14:tracePt t="190625" x="4524375" y="3990975"/>
          <p14:tracePt t="190658" x="4530725" y="3981450"/>
          <p14:tracePt t="190661" x="4533900" y="3976688"/>
          <p14:tracePt t="190692" x="4543425" y="3952875"/>
          <p14:tracePt t="190725" x="4564063" y="3876675"/>
          <p14:tracePt t="190758" x="4576763" y="3852863"/>
          <p14:tracePt t="190792" x="4583113" y="3838575"/>
          <p14:tracePt t="190825" x="4586288" y="3830638"/>
          <p14:tracePt t="190858" x="4587875" y="3829050"/>
          <p14:tracePt t="190892" x="4591050" y="3825875"/>
          <p14:tracePt t="190925" x="4614863" y="3810000"/>
          <p14:tracePt t="190959" x="4672013" y="3776663"/>
          <p14:tracePt t="190992" x="4697413" y="3752850"/>
          <p14:tracePt t="191025" x="4764088" y="3721100"/>
          <p14:tracePt t="191059" x="5045075" y="3595688"/>
          <p14:tracePt t="191093" x="5202238" y="3538538"/>
          <p14:tracePt t="191125" x="5211763" y="3535363"/>
          <p14:tracePt t="191358" x="5216525" y="3535363"/>
          <p14:tracePt t="191367" x="5268913" y="3535363"/>
          <p14:tracePt t="191392" x="5430838" y="3535363"/>
          <p14:tracePt t="191426" x="5534025" y="3521075"/>
          <p14:tracePt t="191459" x="5562600" y="3497263"/>
          <p14:tracePt t="191493" x="5595938" y="3462338"/>
          <p14:tracePt t="191526" x="5664200" y="3416300"/>
          <p14:tracePt t="191559" x="5702300" y="3400425"/>
          <p14:tracePt t="191593" x="5730875" y="3390900"/>
          <p14:tracePt t="191626" x="5768975" y="3387725"/>
          <p14:tracePt t="191659" x="5829300" y="3378200"/>
          <p14:tracePt t="191663" x="5834063" y="3376613"/>
          <p14:tracePt t="191693" x="5845175" y="3368675"/>
          <p14:tracePt t="191726" x="5853113" y="3363913"/>
          <p14:tracePt t="191759" x="5862638" y="3354388"/>
          <p14:tracePt t="191793" x="5876925" y="3338513"/>
          <p14:tracePt t="191826" x="5881688" y="3325813"/>
          <p14:tracePt t="191859" x="5888038" y="3316288"/>
          <p14:tracePt t="191893" x="5888038" y="3314700"/>
          <p14:tracePt t="191926" x="5895975" y="3306763"/>
          <p14:tracePt t="191960" x="5897563" y="3302000"/>
          <p14:tracePt t="191993" x="5902325" y="3300413"/>
          <p14:tracePt t="192026" x="5905500" y="3297238"/>
          <p14:tracePt t="192060" x="5910263" y="3297238"/>
          <p14:tracePt t="192093" x="5910263" y="3300413"/>
          <p14:tracePt t="192126" x="5919788" y="3302000"/>
          <p14:tracePt t="192160" x="5921375" y="3305175"/>
          <p14:tracePt t="192193" x="5924550" y="3305175"/>
          <p14:tracePt t="192278" x="5926138" y="3306763"/>
          <p14:tracePt t="192303" x="5929313" y="3309938"/>
          <p14:tracePt t="192318" x="5929313" y="3311525"/>
          <p14:tracePt t="192327" x="5930900" y="3314700"/>
          <p14:tracePt t="192360" x="5935663" y="3321050"/>
          <p14:tracePt t="192393" x="5940425" y="3324225"/>
          <p14:tracePt t="192427" x="5945188" y="3328988"/>
          <p14:tracePt t="192460" x="5949950" y="3333750"/>
          <p14:tracePt t="192493" x="5954713" y="3333750"/>
          <p14:tracePt t="192527" x="5957888" y="3333750"/>
          <p14:tracePt t="192593" x="5962650" y="3338513"/>
          <p14:tracePt t="192627" x="5972175" y="3344863"/>
          <p14:tracePt t="192661" x="5981700" y="3354388"/>
          <p14:tracePt t="192694" x="5983288" y="3362325"/>
          <p14:tracePt t="192760" x="5986463" y="3362325"/>
          <p14:tracePt t="192794" x="5988050" y="3367088"/>
          <p14:tracePt t="192827" x="5988050" y="3368675"/>
          <p14:tracePt t="192942" x="5991225" y="3371850"/>
          <p14:tracePt t="193021" x="5991225" y="3373438"/>
          <p14:tracePt t="193036" x="5988050" y="3376613"/>
          <p14:tracePt t="193062" x="5986463" y="3378200"/>
          <p14:tracePt t="193086" x="5983288" y="3378200"/>
          <p14:tracePt t="193126" x="5981700" y="3378200"/>
          <p14:tracePt t="193182" x="5978525" y="3378200"/>
          <p14:tracePt t="193190" x="5976938" y="3381375"/>
          <p14:tracePt t="193214" x="5973763" y="3381375"/>
          <p14:tracePt t="193230" x="5972175" y="3381375"/>
          <p14:tracePt t="193261" x="5969000" y="3381375"/>
          <p14:tracePt t="193294" x="5967413" y="3378200"/>
          <p14:tracePt t="193328" x="5964238" y="3378200"/>
          <p14:tracePt t="193394" x="5964238" y="3373438"/>
          <p14:tracePt t="193428" x="5964238" y="3371850"/>
          <p14:tracePt t="193461" x="5962650" y="3368675"/>
          <p14:tracePt t="193494" x="5962650" y="3367088"/>
          <p14:tracePt t="193630" x="5959475" y="3367088"/>
          <p14:tracePt t="193694" x="5957888" y="3367088"/>
          <p14:tracePt t="193726" x="5957888" y="3363913"/>
          <p14:tracePt t="194086" x="5954713" y="3367088"/>
          <p14:tracePt t="194094" x="5953125" y="3368675"/>
          <p14:tracePt t="194102" x="5953125" y="3371850"/>
          <p14:tracePt t="194128" x="5945188" y="3378200"/>
          <p14:tracePt t="194162" x="5935663" y="3387725"/>
          <p14:tracePt t="194166" x="5935663" y="3390900"/>
          <p14:tracePt t="194195" x="5935663" y="3392488"/>
          <p14:tracePt t="214374" x="5935663" y="3395663"/>
          <p14:tracePt t="214566" x="5929313" y="3390900"/>
          <p14:tracePt t="214574" x="5902325" y="3381375"/>
          <p14:tracePt t="214582" x="5867400" y="3362325"/>
          <p14:tracePt t="214615" x="5834063" y="3344863"/>
          <p14:tracePt t="214649" x="5802313" y="3344863"/>
          <p14:tracePt t="214682" x="5495925" y="3392488"/>
          <p14:tracePt t="214716" x="5076825" y="3606800"/>
          <p14:tracePt t="214749" x="4810125" y="3797300"/>
          <p14:tracePt t="214782" x="4791075" y="3821113"/>
          <p14:tracePt t="214816" x="4762500" y="3844925"/>
          <p14:tracePt t="214849" x="4725988" y="3859213"/>
          <p14:tracePt t="214883" x="4676775" y="3881438"/>
          <p14:tracePt t="214916" x="4573588" y="3944938"/>
          <p14:tracePt t="214949" x="4286250" y="4038600"/>
          <p14:tracePt t="214983" x="3992563" y="4273550"/>
          <p14:tracePt t="215016" x="3938588" y="4333875"/>
          <p14:tracePt t="215049" x="3938588" y="4330700"/>
          <p14:tracePt t="215083" x="4159250" y="4143375"/>
          <p14:tracePt t="215116" x="4476750" y="3967163"/>
          <p14:tracePt t="215149" x="4891088" y="3695700"/>
          <p14:tracePt t="215183" x="5176838" y="3490913"/>
          <p14:tracePt t="215216" x="5378450" y="3430588"/>
          <p14:tracePt t="215250" x="5457825" y="3382963"/>
          <p14:tracePt t="215283" x="5468938" y="3371850"/>
          <p14:tracePt t="215317" x="5478463" y="3368675"/>
          <p14:tracePt t="215350" x="5468938" y="3381375"/>
          <p14:tracePt t="215383" x="5435600" y="3406775"/>
          <p14:tracePt t="215416" x="5153025" y="3535363"/>
          <p14:tracePt t="215450" x="4992688" y="3576638"/>
          <p14:tracePt t="215483" x="4962525" y="3587750"/>
          <p14:tracePt t="215582" x="4995863" y="3581400"/>
          <p14:tracePt t="215590" x="5048250" y="3562350"/>
          <p14:tracePt t="215616" x="5292725" y="3435350"/>
          <p14:tracePt t="215650" x="5395913" y="3405188"/>
          <p14:tracePt t="215653" x="5410200" y="3397250"/>
          <p14:tracePt t="215683" x="5424488" y="3392488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1A7376-4FE2-9C4B-B5C6-0FB685E3125C}"/>
              </a:ext>
            </a:extLst>
          </p:cNvPr>
          <p:cNvSpPr/>
          <p:nvPr/>
        </p:nvSpPr>
        <p:spPr>
          <a:xfrm>
            <a:off x="0" y="723418"/>
            <a:ext cx="9144000" cy="441364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4AEA256C-5092-9E4F-B558-54E697CC9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7" y="697723"/>
            <a:ext cx="7309604" cy="411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27F6EDEF-BE2C-9046-BFEE-AC61020BC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4877991"/>
            <a:ext cx="2895600" cy="190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10698"/>
                </a:solidFill>
              </a:rPr>
              <a:t>ESA unclassified – For official use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1B87857-EBA5-D64A-9EB5-F99839B5417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589085" y="2509451"/>
            <a:ext cx="40703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3399FF"/>
                </a:solidFill>
              </a:rPr>
              <a:t>Image credit: MPS/UPD/LAM/IAA/RSSD/INTA/UPM/DASP/IDA</a:t>
            </a:r>
          </a:p>
        </p:txBody>
      </p:sp>
      <p:pic>
        <p:nvPicPr>
          <p:cNvPr id="9" name="Picture 7" descr="Screen Shot 2016-02-19 at 7.45.51 PM.png">
            <a:extLst>
              <a:ext uri="{FF2B5EF4-FFF2-40B4-BE49-F238E27FC236}">
                <a16:creationId xmlns:a16="http://schemas.microsoft.com/office/drawing/2014/main" id="{FFE42283-7C23-6341-83F1-BE324C7579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020203"/>
              </a:clrFrom>
              <a:clrTo>
                <a:srgbClr val="0202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381" y="881063"/>
            <a:ext cx="2720220" cy="212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FD37CC78-9E75-0848-83BB-15F9CABAD0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1" y="1577295"/>
            <a:ext cx="6162088" cy="372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C43C83-EE01-C645-B9F1-2AA095780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7" y="139137"/>
            <a:ext cx="6508448" cy="400110"/>
          </a:xfrm>
        </p:spPr>
        <p:txBody>
          <a:bodyPr/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95535-62B5-AF47-9489-EF1DB9B6A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C90EE0-FEA6-7C41-AD9C-DC0EB53B66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0" y="1710893"/>
            <a:ext cx="6968062" cy="290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164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800000">
            <a:off x="75117" y="2892978"/>
            <a:ext cx="3565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http://</a:t>
            </a:r>
            <a:r>
              <a:rPr lang="en-US" sz="2400" dirty="0" err="1">
                <a:solidFill>
                  <a:srgbClr val="FFFF00"/>
                </a:solidFill>
              </a:rPr>
              <a:t>neo.ssa.esa.int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5" name="Picture 4" descr="Screen Shot 2015-10-19 at 23.5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556" y="435369"/>
            <a:ext cx="4324492" cy="416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0A718D-7AAC-6442-8211-A1D89C1E90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9547" y="3490451"/>
            <a:ext cx="1558350" cy="146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93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23418"/>
            <a:ext cx="9144000" cy="441364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7" y="697723"/>
            <a:ext cx="7309604" cy="411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ea typeface="MS PGothic" charset="0"/>
              </a:rPr>
              <a:t>What are asteroids?</a:t>
            </a:r>
          </a:p>
        </p:txBody>
      </p:sp>
      <p:sp>
        <p:nvSpPr>
          <p:cNvPr id="12291" name="Rectangle 8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292100" y="4877991"/>
            <a:ext cx="2895600" cy="190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10698"/>
                </a:solidFill>
              </a:rPr>
              <a:t>ESA unclassified – For official use</a:t>
            </a:r>
          </a:p>
        </p:txBody>
      </p:sp>
      <p:sp>
        <p:nvSpPr>
          <p:cNvPr id="12294" name="TextBox 6"/>
          <p:cNvSpPr txBox="1">
            <a:spLocks noChangeArrowheads="1"/>
          </p:cNvSpPr>
          <p:nvPr/>
        </p:nvSpPr>
        <p:spPr bwMode="auto">
          <a:xfrm rot="-5400000">
            <a:off x="-1589085" y="2509451"/>
            <a:ext cx="40703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3399FF"/>
                </a:solidFill>
              </a:rPr>
              <a:t>Image credit: MPS/UPD/LAM/IAA/RSSD/INTA/UPM/DASP/IDA</a:t>
            </a:r>
          </a:p>
        </p:txBody>
      </p:sp>
      <p:pic>
        <p:nvPicPr>
          <p:cNvPr id="12295" name="Picture 7" descr="Screen Shot 2016-02-19 at 7.45.51 PM.pn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020203"/>
              </a:clrFrom>
              <a:clrTo>
                <a:srgbClr val="0202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381" y="881063"/>
            <a:ext cx="2720220" cy="212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5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1" y="1577295"/>
            <a:ext cx="6162088" cy="372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213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OLFORM">
            <a:extLst>
              <a:ext uri="{FF2B5EF4-FFF2-40B4-BE49-F238E27FC236}">
                <a16:creationId xmlns:a16="http://schemas.microsoft.com/office/drawing/2014/main" id="{CB677659-163F-4D5D-8DB7-4DF870508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05" y="707176"/>
            <a:ext cx="6903155" cy="403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astro-wildberg.de/m42.full.jpg">
            <a:extLst>
              <a:ext uri="{FF2B5EF4-FFF2-40B4-BE49-F238E27FC236}">
                <a16:creationId xmlns:a16="http://schemas.microsoft.com/office/drawing/2014/main" id="{A5882C69-70EC-4D69-A8CE-A002561B7CCC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22" y="786951"/>
            <a:ext cx="1341435" cy="947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9" descr="http://www.esa.int/images/Herschel_Fomalhaut.jpg">
            <a:extLst>
              <a:ext uri="{FF2B5EF4-FFF2-40B4-BE49-F238E27FC236}">
                <a16:creationId xmlns:a16="http://schemas.microsoft.com/office/drawing/2014/main" id="{1CF3459C-49AE-46CD-875A-39861B43F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101" y="3152338"/>
            <a:ext cx="1393728" cy="128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E3EAD1-0E6C-42EB-A78F-D2C652F02B6C}"/>
              </a:ext>
            </a:extLst>
          </p:cNvPr>
          <p:cNvSpPr/>
          <p:nvPr/>
        </p:nvSpPr>
        <p:spPr>
          <a:xfrm>
            <a:off x="6995312" y="1546151"/>
            <a:ext cx="956790" cy="523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BE69C-293C-418C-AD43-B588BF01BB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07" y="846454"/>
            <a:ext cx="1250515" cy="1250515"/>
          </a:xfrm>
          <a:prstGeom prst="rect">
            <a:avLst/>
          </a:prstGeom>
        </p:spPr>
      </p:pic>
      <p:pic>
        <p:nvPicPr>
          <p:cNvPr id="15" name="Picture 14" descr="http://www.oarval.org/OrionProplyds.jpg">
            <a:extLst>
              <a:ext uri="{FF2B5EF4-FFF2-40B4-BE49-F238E27FC236}">
                <a16:creationId xmlns:a16="http://schemas.microsoft.com/office/drawing/2014/main" id="{7A266D25-1459-4C13-9FC1-5AE2B1C58FDE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1" y="3673832"/>
            <a:ext cx="1282359" cy="873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91AA63F-1E87-224C-9FBF-9ED8385B8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7" y="108360"/>
            <a:ext cx="6508448" cy="461665"/>
          </a:xfrm>
        </p:spPr>
        <p:txBody>
          <a:bodyPr/>
          <a:lstStyle/>
          <a:p>
            <a:r>
              <a:rPr lang="en-US" dirty="0">
                <a:latin typeface="Verdana" charset="0"/>
                <a:ea typeface="MS PGothic" charset="0"/>
              </a:rPr>
              <a:t>Where do they come from?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90862B-8E6E-2C45-B8D2-67FA0A202191}"/>
              </a:ext>
            </a:extLst>
          </p:cNvPr>
          <p:cNvSpPr txBox="1"/>
          <p:nvPr/>
        </p:nvSpPr>
        <p:spPr>
          <a:xfrm>
            <a:off x="460420" y="1803260"/>
            <a:ext cx="9717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Image: </a:t>
            </a:r>
            <a:r>
              <a:rPr lang="en-US" sz="800" dirty="0" err="1"/>
              <a:t>Apitsch</a:t>
            </a:r>
            <a:endParaRPr lang="en-US" sz="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8EC598-F122-534B-9291-762787A8AFA2}"/>
              </a:ext>
            </a:extLst>
          </p:cNvPr>
          <p:cNvSpPr txBox="1"/>
          <p:nvPr/>
        </p:nvSpPr>
        <p:spPr>
          <a:xfrm>
            <a:off x="226185" y="3389813"/>
            <a:ext cx="13837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Image: NASA/ESA HST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C9FAAE-EB55-0E44-A831-CE11C6B3C2D7}"/>
              </a:ext>
            </a:extLst>
          </p:cNvPr>
          <p:cNvSpPr txBox="1"/>
          <p:nvPr/>
        </p:nvSpPr>
        <p:spPr>
          <a:xfrm>
            <a:off x="7473707" y="2123158"/>
            <a:ext cx="139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Image: </a:t>
            </a:r>
            <a:r>
              <a:rPr lang="en-US" sz="800" dirty="0" err="1"/>
              <a:t>CfA</a:t>
            </a:r>
            <a:r>
              <a:rPr lang="en-US" sz="800" dirty="0"/>
              <a:t>, NRAO/AUI/NSF, ALMA (ESO/NAOJ/NRAO)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6EBA0D-C324-634B-A8A4-2BCF67922637}"/>
              </a:ext>
            </a:extLst>
          </p:cNvPr>
          <p:cNvSpPr txBox="1"/>
          <p:nvPr/>
        </p:nvSpPr>
        <p:spPr>
          <a:xfrm>
            <a:off x="7485932" y="4486609"/>
            <a:ext cx="12474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ESA/Herschel/PACS</a:t>
            </a:r>
          </a:p>
        </p:txBody>
      </p:sp>
    </p:spTree>
    <p:extLst>
      <p:ext uri="{BB962C8B-B14F-4D97-AF65-F5344CB8AC3E}">
        <p14:creationId xmlns:p14="http://schemas.microsoft.com/office/powerpoint/2010/main" val="73657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23"/>
    </mc:Choice>
    <mc:Fallback xmlns="">
      <p:transition spd="slow" advTm="217223"/>
    </mc:Fallback>
  </mc:AlternateContent>
  <p:extLst>
    <p:ext uri="{3A86A75C-4F4B-4683-9AE1-C65F6400EC91}">
      <p14:laserTraceLst xmlns:p14="http://schemas.microsoft.com/office/powerpoint/2010/main">
        <p14:tracePtLst>
          <p14:tracePt t="13647" x="6157913" y="1487488"/>
          <p14:tracePt t="13654" x="6162675" y="1482725"/>
          <p14:tracePt t="13682" x="6183313" y="1466850"/>
          <p14:tracePt t="13715" x="6211888" y="1435100"/>
          <p14:tracePt t="13749" x="6186488" y="1390650"/>
          <p14:tracePt t="13782" x="6140450" y="1377950"/>
          <p14:tracePt t="13854" x="6138863" y="1377950"/>
          <p14:tracePt t="13882" x="5969000" y="1387475"/>
          <p14:tracePt t="13915" x="4859338" y="1420813"/>
          <p14:tracePt t="13949" x="3838575" y="1338263"/>
          <p14:tracePt t="13982" x="3514725" y="1276350"/>
          <p14:tracePt t="14015" x="3392488" y="1263650"/>
          <p14:tracePt t="14048" x="3300413" y="1263650"/>
          <p14:tracePt t="14082" x="3111500" y="1258888"/>
          <p14:tracePt t="14115" x="2814638" y="1238250"/>
          <p14:tracePt t="14149" x="2657475" y="1216025"/>
          <p14:tracePt t="14152" x="2649538" y="1214438"/>
          <p14:tracePt t="14182" x="2619375" y="1214438"/>
          <p14:tracePt t="14215" x="2495550" y="1204913"/>
          <p14:tracePt t="14249" x="2324100" y="1204913"/>
          <p14:tracePt t="14282" x="2243138" y="1201738"/>
          <p14:tracePt t="14316" x="2092325" y="1201738"/>
          <p14:tracePt t="14349" x="1771650" y="1201738"/>
          <p14:tracePt t="14382" x="1520825" y="1201738"/>
          <p14:tracePt t="14416" x="1535113" y="1162050"/>
          <p14:tracePt t="14449" x="1573213" y="1120775"/>
          <p14:tracePt t="14638" x="1576388" y="1120775"/>
          <p14:tracePt t="14647" x="1581150" y="1123950"/>
          <p14:tracePt t="14654" x="1587500" y="1128713"/>
          <p14:tracePt t="14683" x="1595438" y="1133475"/>
          <p14:tracePt t="14716" x="1577975" y="1116013"/>
          <p14:tracePt t="14749" x="1511300" y="1076325"/>
          <p14:tracePt t="14783" x="1482725" y="1047750"/>
          <p14:tracePt t="14816" x="1452563" y="1011238"/>
          <p14:tracePt t="14849" x="1411288" y="973138"/>
          <p14:tracePt t="14883" x="1257300" y="935038"/>
          <p14:tracePt t="14917" x="1087438" y="901700"/>
          <p14:tracePt t="14950" x="1054100" y="900113"/>
          <p14:tracePt t="14983" x="1023938" y="900113"/>
          <p14:tracePt t="15016" x="995363" y="900113"/>
          <p14:tracePt t="15049" x="968375" y="911225"/>
          <p14:tracePt t="15083" x="954088" y="920750"/>
          <p14:tracePt t="15117" x="919163" y="944563"/>
          <p14:tracePt t="15150" x="801688" y="981075"/>
          <p14:tracePt t="15183" x="668338" y="1057275"/>
          <p14:tracePt t="15216" x="554038" y="1192213"/>
          <p14:tracePt t="15250" x="525463" y="1382713"/>
          <p14:tracePt t="15283" x="533400" y="1492250"/>
          <p14:tracePt t="15317" x="630238" y="1557338"/>
          <p14:tracePt t="15350" x="868363" y="1628775"/>
          <p14:tracePt t="15383" x="1058863" y="1666875"/>
          <p14:tracePt t="15417" x="1154113" y="1676400"/>
          <p14:tracePt t="15450" x="1204913" y="1676400"/>
          <p14:tracePt t="15484" x="1239838" y="1663700"/>
          <p14:tracePt t="15517" x="1287463" y="1624013"/>
          <p14:tracePt t="15550" x="1277938" y="1525588"/>
          <p14:tracePt t="15584" x="1262063" y="1497013"/>
          <p14:tracePt t="15617" x="1249363" y="1401763"/>
          <p14:tracePt t="15650" x="1230313" y="1306513"/>
          <p14:tracePt t="15653" x="1228725" y="1296988"/>
          <p14:tracePt t="15683" x="1220788" y="1254125"/>
          <p14:tracePt t="15717" x="1200150" y="1196975"/>
          <p14:tracePt t="15750" x="1168400" y="1173163"/>
          <p14:tracePt t="15783" x="1081088" y="1149350"/>
          <p14:tracePt t="15817" x="871538" y="1101725"/>
          <p14:tracePt t="15850" x="863600" y="1096963"/>
          <p14:tracePt t="15926" x="862013" y="1096963"/>
          <p14:tracePt t="15951" x="809625" y="1096963"/>
          <p14:tracePt t="15984" x="647700" y="1096963"/>
          <p14:tracePt t="16017" x="330200" y="1096963"/>
          <p14:tracePt t="16051" x="173038" y="1096963"/>
          <p14:tracePt t="16085" x="109538" y="1100138"/>
          <p14:tracePt t="16117" x="90488" y="1111250"/>
          <p14:tracePt t="16151" x="68263" y="1206500"/>
          <p14:tracePt t="16184" x="63500" y="1287463"/>
          <p14:tracePt t="16217" x="76200" y="1339850"/>
          <p14:tracePt t="16251" x="138113" y="1401763"/>
          <p14:tracePt t="16284" x="268288" y="1457325"/>
          <p14:tracePt t="16317" x="533400" y="1471613"/>
          <p14:tracePt t="16351" x="668338" y="1468438"/>
          <p14:tracePt t="16384" x="806450" y="1463675"/>
          <p14:tracePt t="16418" x="971550" y="1463675"/>
          <p14:tracePt t="16451" x="1287463" y="1443038"/>
          <p14:tracePt t="16484" x="1644650" y="1381125"/>
          <p14:tracePt t="16518" x="1709738" y="1309688"/>
          <p14:tracePt t="16551" x="1719263" y="1247775"/>
          <p14:tracePt t="16585" x="1754188" y="1192213"/>
          <p14:tracePt t="16618" x="1773238" y="1135063"/>
          <p14:tracePt t="16651" x="1776413" y="1063625"/>
          <p14:tracePt t="16654" x="1776413" y="1054100"/>
          <p14:tracePt t="16685" x="1757363" y="1000125"/>
          <p14:tracePt t="16718" x="1671638" y="911225"/>
          <p14:tracePt t="16751" x="1573213" y="830263"/>
          <p14:tracePt t="16785" x="1514475" y="792163"/>
          <p14:tracePt t="16818" x="1433513" y="766763"/>
          <p14:tracePt t="16851" x="1320800" y="762000"/>
          <p14:tracePt t="16885" x="1201738" y="757238"/>
          <p14:tracePt t="16918" x="1019175" y="758825"/>
          <p14:tracePt t="16952" x="835025" y="768350"/>
          <p14:tracePt t="16985" x="766763" y="768350"/>
          <p14:tracePt t="17018" x="758825" y="768350"/>
          <p14:tracePt t="25407" x="757238" y="768350"/>
          <p14:tracePt t="25414" x="681038" y="757238"/>
          <p14:tracePt t="25427" x="504825" y="728663"/>
          <p14:tracePt t="25461" x="777875" y="0"/>
          <p14:tracePt t="25493" x="1114425" y="0"/>
          <p14:tracePt t="25527" x="1101725" y="0"/>
          <p14:tracePt t="25862" x="1096963" y="0"/>
          <p14:tracePt t="25878" x="1100138" y="0"/>
          <p14:tracePt t="25894" x="1109663" y="0"/>
          <p14:tracePt t="25927" x="1354138" y="0"/>
          <p14:tracePt t="25961" x="1709738" y="0"/>
          <p14:tracePt t="25994" x="1730375" y="0"/>
          <p14:tracePt t="26061" x="1620838" y="0"/>
          <p14:tracePt t="26094" x="1281113" y="0"/>
          <p14:tracePt t="26127" x="1190625" y="0"/>
          <p14:tracePt t="26161" x="1244600" y="9525"/>
          <p14:tracePt t="26166" x="1233488" y="9525"/>
          <p14:tracePt t="26438" x="1239838" y="9525"/>
          <p14:tracePt t="26446" x="1382713" y="0"/>
          <p14:tracePt t="26461" x="1404938" y="0"/>
          <p14:tracePt t="26528" x="1404938" y="128588"/>
          <p14:tracePt t="26561" x="1371600" y="330200"/>
          <p14:tracePt t="26595" x="1277938" y="681038"/>
          <p14:tracePt t="26630" x="1196975" y="823913"/>
          <p14:tracePt t="26661" x="1190625" y="835025"/>
          <p14:tracePt t="26798" x="1187450" y="835025"/>
          <p14:tracePt t="26806" x="1182688" y="838200"/>
          <p14:tracePt t="26829" x="1177925" y="842963"/>
          <p14:tracePt t="26861" x="1173163" y="842963"/>
          <p14:tracePt t="26895" x="1166813" y="844550"/>
          <p14:tracePt t="26928" x="1152525" y="866775"/>
          <p14:tracePt t="26962" x="1130300" y="906463"/>
          <p14:tracePt t="26995" x="1106488" y="938213"/>
          <p14:tracePt t="27028" x="1077913" y="968375"/>
          <p14:tracePt t="27062" x="1052513" y="1025525"/>
          <p14:tracePt t="27095" x="1047750" y="1054100"/>
          <p14:tracePt t="27128" x="1073150" y="1109663"/>
          <p14:tracePt t="27162" x="1120775" y="1143000"/>
          <p14:tracePt t="27166" x="1135063" y="1149350"/>
          <p14:tracePt t="27195" x="1173163" y="1158875"/>
          <p14:tracePt t="27228" x="1196975" y="1158875"/>
          <p14:tracePt t="27262" x="1214438" y="1147763"/>
          <p14:tracePt t="27295" x="1228725" y="1104900"/>
          <p14:tracePt t="27329" x="1219200" y="1000125"/>
          <p14:tracePt t="27362" x="1071563" y="895350"/>
          <p14:tracePt t="27396" x="919163" y="881063"/>
          <p14:tracePt t="27430" x="835025" y="887413"/>
          <p14:tracePt t="27462" x="811213" y="968375"/>
          <p14:tracePt t="27495" x="806450" y="1135063"/>
          <p14:tracePt t="27529" x="814388" y="1276350"/>
          <p14:tracePt t="27562" x="858838" y="1349375"/>
          <p14:tracePt t="27595" x="930275" y="1373188"/>
          <p14:tracePt t="27629" x="954088" y="1371600"/>
          <p14:tracePt t="27662" x="1020763" y="1347788"/>
          <p14:tracePt t="27696" x="1087438" y="1301750"/>
          <p14:tracePt t="27729" x="1101725" y="1247775"/>
          <p14:tracePt t="27762" x="1101725" y="1244600"/>
          <p14:tracePt t="27829" x="1092200" y="1244600"/>
          <p14:tracePt t="27862" x="1071563" y="1247775"/>
          <p14:tracePt t="27896" x="996950" y="1249363"/>
          <p14:tracePt t="27929" x="928688" y="1263650"/>
          <p14:tracePt t="27962" x="901700" y="1276350"/>
          <p14:tracePt t="27996" x="887413" y="1296988"/>
          <p14:tracePt t="28029" x="881063" y="1358900"/>
          <p14:tracePt t="28063" x="901700" y="1430338"/>
          <p14:tracePt t="28096" x="1009650" y="1492250"/>
          <p14:tracePt t="28129" x="1152525" y="1516063"/>
          <p14:tracePt t="28163" x="1185863" y="1509713"/>
          <p14:tracePt t="28167" x="1192213" y="1500188"/>
          <p14:tracePt t="28197" x="1200150" y="1358900"/>
          <p14:tracePt t="28229" x="1200150" y="1292225"/>
          <p14:tracePt t="28263" x="1190625" y="1239838"/>
          <p14:tracePt t="28296" x="1147763" y="1190625"/>
          <p14:tracePt t="28330" x="1063625" y="1163638"/>
          <p14:tracePt t="28363" x="1038225" y="1157288"/>
          <p14:tracePt t="28397" x="1033463" y="1157288"/>
          <p14:tracePt t="36014" x="1030288" y="1157288"/>
          <p14:tracePt t="36022" x="1023938" y="1144588"/>
          <p14:tracePt t="36037" x="1009650" y="1135063"/>
          <p14:tracePt t="36071" x="985838" y="1123950"/>
          <p14:tracePt t="36104" x="954088" y="1120775"/>
          <p14:tracePt t="36137" x="909638" y="1128713"/>
          <p14:tracePt t="36171" x="876300" y="1138238"/>
          <p14:tracePt t="36175" x="868363" y="1143000"/>
          <p14:tracePt t="36205" x="852488" y="1166813"/>
          <p14:tracePt t="36237" x="830263" y="1187450"/>
          <p14:tracePt t="36271" x="823913" y="1209675"/>
          <p14:tracePt t="36304" x="815975" y="1238250"/>
          <p14:tracePt t="36337" x="819150" y="1300163"/>
          <p14:tracePt t="36371" x="842963" y="1363663"/>
          <p14:tracePt t="36405" x="873125" y="1400175"/>
          <p14:tracePt t="36438" x="987425" y="1444625"/>
          <p14:tracePt t="36471" x="1201738" y="1490663"/>
          <p14:tracePt t="36504" x="1328738" y="1485900"/>
          <p14:tracePt t="36538" x="1385888" y="1420813"/>
          <p14:tracePt t="36571" x="1411288" y="1295400"/>
          <p14:tracePt t="36605" x="1416050" y="1220788"/>
          <p14:tracePt t="36638" x="1397000" y="1173163"/>
          <p14:tracePt t="36671" x="1344613" y="1139825"/>
          <p14:tracePt t="36704" x="1266825" y="1096963"/>
          <p14:tracePt t="36738" x="1166813" y="1077913"/>
          <p14:tracePt t="36771" x="1081088" y="1073150"/>
          <p14:tracePt t="36805" x="1058863" y="1073150"/>
          <p14:tracePt t="36838" x="1038225" y="1073150"/>
          <p14:tracePt t="36871" x="1020763" y="1096963"/>
          <p14:tracePt t="36905" x="985838" y="1128713"/>
          <p14:tracePt t="36938" x="958850" y="1171575"/>
          <p14:tracePt t="36972" x="938213" y="1209675"/>
          <p14:tracePt t="37005" x="944563" y="1325563"/>
          <p14:tracePt t="37038" x="987425" y="1416050"/>
          <p14:tracePt t="37072" x="1076325" y="1473200"/>
          <p14:tracePt t="37105" x="1206500" y="1509713"/>
          <p14:tracePt t="37138" x="1381125" y="1524000"/>
          <p14:tracePt t="37172" x="1458913" y="1524000"/>
          <p14:tracePt t="37178" x="1468438" y="1524000"/>
          <p14:tracePt t="37205" x="1506538" y="1509713"/>
          <p14:tracePt t="37238" x="1538288" y="1423988"/>
          <p14:tracePt t="37272" x="1554163" y="1244600"/>
          <p14:tracePt t="37305" x="1549400" y="1158875"/>
          <p14:tracePt t="37338" x="1511300" y="1090613"/>
          <p14:tracePt t="37373" x="1285875" y="935038"/>
          <p14:tracePt t="37405" x="1214438" y="928688"/>
          <p14:tracePt t="37439" x="1144588" y="935038"/>
          <p14:tracePt t="37472" x="1052513" y="963613"/>
          <p14:tracePt t="37505" x="990600" y="981075"/>
          <p14:tracePt t="37539" x="963613" y="990600"/>
          <p14:tracePt t="37573" x="933450" y="1016000"/>
          <p14:tracePt t="37606" x="904875" y="1049338"/>
          <p14:tracePt t="37639" x="881063" y="1114425"/>
          <p14:tracePt t="37672" x="873125" y="1190625"/>
          <p14:tracePt t="37706" x="877888" y="1268413"/>
          <p14:tracePt t="37739" x="906463" y="1311275"/>
          <p14:tracePt t="37773" x="976313" y="1368425"/>
          <p14:tracePt t="37806" x="1014413" y="1404938"/>
          <p14:tracePt t="37839" x="1044575" y="1419225"/>
          <p14:tracePt t="37872" x="1081088" y="1419225"/>
          <p14:tracePt t="37906" x="1149350" y="1395413"/>
          <p14:tracePt t="37939" x="1220788" y="1352550"/>
          <p14:tracePt t="37973" x="1282700" y="1295400"/>
          <p14:tracePt t="38006" x="1314450" y="1101725"/>
          <p14:tracePt t="38039" x="1292225" y="906463"/>
          <p14:tracePt t="38073" x="1244600" y="828675"/>
          <p14:tracePt t="38106" x="1206500" y="806450"/>
          <p14:tracePt t="38139" x="1144588" y="790575"/>
          <p14:tracePt t="38173" x="1081088" y="790575"/>
          <p14:tracePt t="38176" x="1052513" y="790575"/>
          <p14:tracePt t="38206" x="949325" y="796925"/>
          <p14:tracePt t="38239" x="871538" y="835025"/>
          <p14:tracePt t="38273" x="742950" y="900113"/>
          <p14:tracePt t="38306" x="676275" y="1011238"/>
          <p14:tracePt t="38340" x="649288" y="1077913"/>
          <p14:tracePt t="38373" x="647700" y="1125538"/>
          <p14:tracePt t="38406" x="666750" y="1168400"/>
          <p14:tracePt t="38440" x="704850" y="1192213"/>
          <p14:tracePt t="38473" x="738188" y="1206500"/>
          <p14:tracePt t="38506" x="763588" y="1209675"/>
          <p14:tracePt t="38540" x="766763" y="1209675"/>
          <p14:tracePt t="38573" x="773113" y="1204913"/>
          <p14:tracePt t="38607" x="776288" y="1201738"/>
          <p14:tracePt t="39198" x="776288" y="1200150"/>
          <p14:tracePt t="39206" x="804863" y="1192213"/>
          <p14:tracePt t="39214" x="849313" y="1187450"/>
          <p14:tracePt t="39240" x="935038" y="1181100"/>
          <p14:tracePt t="39274" x="1004888" y="1171575"/>
          <p14:tracePt t="39307" x="1020763" y="1166813"/>
          <p14:tracePt t="39374" x="1023938" y="1166813"/>
          <p14:tracePt t="39407" x="1023938" y="1187450"/>
          <p14:tracePt t="39441" x="1030288" y="1216025"/>
          <p14:tracePt t="39474" x="1042988" y="1239838"/>
          <p14:tracePt t="39507" x="1049338" y="1252538"/>
          <p14:tracePt t="39541" x="1052513" y="1258888"/>
          <p14:tracePt t="39574" x="1054100" y="1266825"/>
          <p14:tracePt t="39607" x="1054100" y="1268413"/>
          <p14:tracePt t="40078" x="1052513" y="1271588"/>
          <p14:tracePt t="40086" x="1052513" y="1273175"/>
          <p14:tracePt t="40107" x="1052513" y="1276350"/>
          <p14:tracePt t="40141" x="1054100" y="1287463"/>
          <p14:tracePt t="40175" x="1058863" y="1301750"/>
          <p14:tracePt t="40208" x="1068388" y="1319213"/>
          <p14:tracePt t="40242" x="1085850" y="1335088"/>
          <p14:tracePt t="40275" x="1090613" y="1338263"/>
          <p14:tracePt t="40308" x="1092200" y="1339850"/>
          <p14:tracePt t="40462" x="1090613" y="1339850"/>
          <p14:tracePt t="40494" x="1087438" y="1339850"/>
          <p14:tracePt t="40518" x="1085850" y="1339850"/>
          <p14:tracePt t="40526" x="1082675" y="1339850"/>
          <p14:tracePt t="40542" x="1081088" y="1339850"/>
          <p14:tracePt t="40575" x="1077913" y="1339850"/>
          <p14:tracePt t="40608" x="1076325" y="1343025"/>
          <p14:tracePt t="46470" x="1076325" y="1339850"/>
          <p14:tracePt t="46478" x="1077913" y="1333500"/>
          <p14:tracePt t="46486" x="1090613" y="1320800"/>
          <p14:tracePt t="46514" x="1157288" y="1290638"/>
          <p14:tracePt t="46548" x="1271588" y="1244600"/>
          <p14:tracePt t="46581" x="1406525" y="1195388"/>
          <p14:tracePt t="46614" x="1501775" y="1171575"/>
          <p14:tracePt t="46648" x="1557338" y="1147763"/>
          <p14:tracePt t="46681" x="1576388" y="1139825"/>
          <p14:tracePt t="46715" x="1577975" y="1139825"/>
          <p14:tracePt t="46782" x="1576388" y="1138238"/>
          <p14:tracePt t="46815" x="1549400" y="1138238"/>
          <p14:tracePt t="46848" x="1477963" y="1138238"/>
          <p14:tracePt t="46881" x="1400175" y="1138238"/>
          <p14:tracePt t="46915" x="1385888" y="1143000"/>
          <p14:tracePt t="46948" x="1363663" y="1149350"/>
          <p14:tracePt t="46981" x="1339850" y="1171575"/>
          <p14:tracePt t="47015" x="1314450" y="1192213"/>
          <p14:tracePt t="47048" x="1285875" y="1219200"/>
          <p14:tracePt t="47082" x="1252538" y="1271588"/>
          <p14:tracePt t="47115" x="1216025" y="1333500"/>
          <p14:tracePt t="47149" x="1192213" y="1362075"/>
          <p14:tracePt t="47182" x="1185863" y="1368425"/>
          <p14:tracePt t="47215" x="1176338" y="1373188"/>
          <p14:tracePt t="47248" x="1157288" y="1376363"/>
          <p14:tracePt t="47282" x="1139825" y="1376363"/>
          <p14:tracePt t="47315" x="1123950" y="1376363"/>
          <p14:tracePt t="47348" x="1114425" y="1376363"/>
          <p14:tracePt t="47382" x="1095375" y="1376363"/>
          <p14:tracePt t="47415" x="1085850" y="1377950"/>
          <p14:tracePt t="47449" x="1077913" y="1377950"/>
          <p14:tracePt t="47482" x="1076325" y="1377950"/>
          <p14:tracePt t="47549" x="1071563" y="1376363"/>
          <p14:tracePt t="47582" x="1068388" y="1373188"/>
          <p14:tracePt t="47615" x="1066800" y="1368425"/>
          <p14:tracePt t="47649" x="1062038" y="1363663"/>
          <p14:tracePt t="47682" x="1052513" y="1343025"/>
          <p14:tracePt t="47716" x="1035050" y="1309688"/>
          <p14:tracePt t="47749" x="1023938" y="1290638"/>
          <p14:tracePt t="47782" x="1016000" y="1287463"/>
          <p14:tracePt t="47816" x="1006475" y="1290638"/>
          <p14:tracePt t="47849" x="985838" y="1309688"/>
          <p14:tracePt t="47882" x="976313" y="1330325"/>
          <p14:tracePt t="47916" x="976313" y="1363663"/>
          <p14:tracePt t="47949" x="977900" y="1385888"/>
          <p14:tracePt t="47982" x="982663" y="1401763"/>
          <p14:tracePt t="48016" x="985838" y="1401763"/>
          <p14:tracePt t="48049" x="987425" y="1401763"/>
          <p14:tracePt t="48083" x="996950" y="1400175"/>
          <p14:tracePt t="48116" x="1009650" y="1385888"/>
          <p14:tracePt t="48149" x="1001713" y="1352550"/>
          <p14:tracePt t="48183" x="968375" y="1330325"/>
          <p14:tracePt t="48216" x="920750" y="1325563"/>
          <p14:tracePt t="48250" x="906463" y="1325563"/>
          <p14:tracePt t="48283" x="900113" y="1335088"/>
          <p14:tracePt t="48317" x="909638" y="1366838"/>
          <p14:tracePt t="48350" x="930275" y="1381125"/>
          <p14:tracePt t="48383" x="949325" y="1381125"/>
          <p14:tracePt t="48416" x="957263" y="1371600"/>
          <p14:tracePt t="48450" x="957263" y="1358900"/>
          <p14:tracePt t="48483" x="957263" y="1347788"/>
          <p14:tracePt t="48517" x="949325" y="1335088"/>
          <p14:tracePt t="48550" x="938213" y="1333500"/>
          <p14:tracePt t="48583" x="930275" y="1335088"/>
          <p14:tracePt t="48616" x="930275" y="1343025"/>
          <p14:tracePt t="48650" x="939800" y="1349375"/>
          <p14:tracePt t="48653" x="947738" y="1349375"/>
          <p14:tracePt t="48683" x="982663" y="1349375"/>
          <p14:tracePt t="48717" x="1000125" y="1328738"/>
          <p14:tracePt t="48750" x="996950" y="1304925"/>
          <p14:tracePt t="48783" x="987425" y="1300163"/>
          <p14:tracePt t="48817" x="968375" y="1300163"/>
          <p14:tracePt t="48850" x="947738" y="1304925"/>
          <p14:tracePt t="48883" x="939800" y="1320800"/>
          <p14:tracePt t="48917" x="939800" y="1330325"/>
          <p14:tracePt t="48950" x="963613" y="1325563"/>
          <p14:tracePt t="48984" x="1001713" y="1309688"/>
          <p14:tracePt t="49016" x="1009650" y="1296988"/>
          <p14:tracePt t="49083" x="1000125" y="1300163"/>
          <p14:tracePt t="49117" x="982663" y="1309688"/>
          <p14:tracePt t="49150" x="962025" y="1325563"/>
          <p14:tracePt t="49184" x="958850" y="1330325"/>
          <p14:tracePt t="49250" x="973138" y="1320800"/>
          <p14:tracePt t="49283" x="990600" y="1309688"/>
          <p14:tracePt t="50390" x="990600" y="1306513"/>
          <p14:tracePt t="50398" x="992188" y="1306513"/>
          <p14:tracePt t="50418" x="996950" y="1304925"/>
          <p14:tracePt t="50452" x="1014413" y="1285875"/>
          <p14:tracePt t="50485" x="1039813" y="1257300"/>
          <p14:tracePt t="50518" x="1044575" y="1249363"/>
          <p14:tracePt t="50552" x="1044575" y="1244600"/>
          <p14:tracePt t="50585" x="1047750" y="1244600"/>
          <p14:tracePt t="50654" x="1044575" y="1244600"/>
          <p14:tracePt t="50862" x="1047750" y="1243013"/>
          <p14:tracePt t="50870" x="1087438" y="1230313"/>
          <p14:tracePt t="50885" x="1177925" y="1214438"/>
          <p14:tracePt t="50919" x="1430338" y="1154113"/>
          <p14:tracePt t="50952" x="1647825" y="1120775"/>
          <p14:tracePt t="50985" x="1692275" y="1106488"/>
          <p14:tracePt t="51019" x="1700213" y="1101725"/>
          <p14:tracePt t="51053" x="1714500" y="1092200"/>
          <p14:tracePt t="51085" x="1720850" y="1090613"/>
          <p14:tracePt t="51119" x="1730375" y="1081088"/>
          <p14:tracePt t="51152" x="1735138" y="1071563"/>
          <p14:tracePt t="51186" x="1739900" y="1066800"/>
          <p14:tracePt t="51219" x="1754188" y="1052513"/>
          <p14:tracePt t="51253" x="1792288" y="1030288"/>
          <p14:tracePt t="51286" x="1900238" y="995363"/>
          <p14:tracePt t="51319" x="1919288" y="987425"/>
          <p14:tracePt t="51353" x="1920875" y="985838"/>
          <p14:tracePt t="51386" x="1924050" y="981075"/>
          <p14:tracePt t="51419" x="1924050" y="973138"/>
          <p14:tracePt t="51453" x="1911350" y="971550"/>
          <p14:tracePt t="51486" x="1814513" y="977900"/>
          <p14:tracePt t="51519" x="1633538" y="1019175"/>
          <p14:tracePt t="51553" x="1604963" y="1028700"/>
          <p14:tracePt t="51586" x="1595438" y="1042988"/>
          <p14:tracePt t="51619" x="1582738" y="1076325"/>
          <p14:tracePt t="51653" x="1582738" y="1119188"/>
          <p14:tracePt t="51655" x="1582738" y="1135063"/>
          <p14:tracePt t="51686" x="1582738" y="1171575"/>
          <p14:tracePt t="51720" x="1585913" y="1220788"/>
          <p14:tracePt t="51753" x="1587500" y="1254125"/>
          <p14:tracePt t="51786" x="1600200" y="1316038"/>
          <p14:tracePt t="51820" x="1609725" y="1401763"/>
          <p14:tracePt t="51853" x="1704975" y="1504950"/>
          <p14:tracePt t="51886" x="1862138" y="1581150"/>
          <p14:tracePt t="51920" x="1992313" y="1638300"/>
          <p14:tracePt t="51953" x="2111375" y="1677988"/>
          <p14:tracePt t="51986" x="2235200" y="1720850"/>
          <p14:tracePt t="52020" x="2468563" y="1744663"/>
          <p14:tracePt t="52053" x="2797175" y="1773238"/>
          <p14:tracePt t="52086" x="3049588" y="1771650"/>
          <p14:tracePt t="52120" x="3216275" y="1730375"/>
          <p14:tracePt t="52153" x="3263900" y="1697038"/>
          <p14:tracePt t="52158" x="3268663" y="1677988"/>
          <p14:tracePt t="52187" x="3287713" y="1652588"/>
          <p14:tracePt t="52221" x="3338513" y="1557338"/>
          <p14:tracePt t="52253" x="3448050" y="1362075"/>
          <p14:tracePt t="52287" x="3525838" y="1230313"/>
          <p14:tracePt t="52320" x="3544888" y="1157288"/>
          <p14:tracePt t="52354" x="3540125" y="1071563"/>
          <p14:tracePt t="52387" x="3457575" y="954088"/>
          <p14:tracePt t="52421" x="3173413" y="876300"/>
          <p14:tracePt t="52454" x="2873375" y="849313"/>
          <p14:tracePt t="52487" x="2705100" y="847725"/>
          <p14:tracePt t="52520" x="2609850" y="847725"/>
          <p14:tracePt t="52554" x="2557463" y="847725"/>
          <p14:tracePt t="52587" x="2519363" y="876300"/>
          <p14:tracePt t="52621" x="2481263" y="914400"/>
          <p14:tracePt t="52654" x="2454275" y="971550"/>
          <p14:tracePt t="52687" x="2435225" y="996950"/>
          <p14:tracePt t="52721" x="2386013" y="1049338"/>
          <p14:tracePt t="52754" x="2273300" y="1119188"/>
          <p14:tracePt t="52787" x="2128838" y="1182688"/>
          <p14:tracePt t="52821" x="2078038" y="1220788"/>
          <p14:tracePt t="52854" x="2043113" y="1266825"/>
          <p14:tracePt t="52887" x="2024063" y="1306513"/>
          <p14:tracePt t="52921" x="2006600" y="1390650"/>
          <p14:tracePt t="52954" x="1982788" y="1501775"/>
          <p14:tracePt t="52987" x="1981200" y="1658938"/>
          <p14:tracePt t="53021" x="1995488" y="1838325"/>
          <p14:tracePt t="53056" x="2130425" y="1997075"/>
          <p14:tracePt t="53087" x="2495550" y="2087563"/>
          <p14:tracePt t="53121" x="2800350" y="2073275"/>
          <p14:tracePt t="53154" x="2916238" y="2005013"/>
          <p14:tracePt t="53157" x="2935288" y="1987550"/>
          <p14:tracePt t="53188" x="2968625" y="1947863"/>
          <p14:tracePt t="53221" x="3186113" y="1849438"/>
          <p14:tracePt t="53255" x="3416300" y="1666875"/>
          <p14:tracePt t="53288" x="3587750" y="1514475"/>
          <p14:tracePt t="53321" x="3611563" y="1428750"/>
          <p14:tracePt t="53355" x="3595688" y="1344613"/>
          <p14:tracePt t="53388" x="3506788" y="1273175"/>
          <p14:tracePt t="53421" x="3257550" y="1219200"/>
          <p14:tracePt t="53454" x="3019425" y="1181100"/>
          <p14:tracePt t="53488" x="2592388" y="1111250"/>
          <p14:tracePt t="53521" x="2200275" y="1066800"/>
          <p14:tracePt t="53555" x="2062163" y="1062038"/>
          <p14:tracePt t="53588" x="2025650" y="1066800"/>
          <p14:tracePt t="53621" x="1987550" y="1096963"/>
          <p14:tracePt t="53655" x="1962150" y="1139825"/>
          <p14:tracePt t="53688" x="1957388" y="1157288"/>
          <p14:tracePt t="53722" x="1954213" y="1200150"/>
          <p14:tracePt t="53755" x="1944688" y="1254125"/>
          <p14:tracePt t="53789" x="1930400" y="1352550"/>
          <p14:tracePt t="53821" x="1911350" y="1400175"/>
          <p14:tracePt t="53855" x="1906588" y="1443038"/>
          <p14:tracePt t="53888" x="1919288" y="1520825"/>
          <p14:tracePt t="53922" x="1992313" y="1582738"/>
          <p14:tracePt t="53955" x="2124075" y="1633538"/>
          <p14:tracePt t="53989" x="2233613" y="1666875"/>
          <p14:tracePt t="54022" x="2354263" y="1687513"/>
          <p14:tracePt t="54055" x="2600325" y="1706563"/>
          <p14:tracePt t="54089" x="2852738" y="1706563"/>
          <p14:tracePt t="54122" x="2924175" y="1706563"/>
          <p14:tracePt t="54155" x="2973388" y="1662113"/>
          <p14:tracePt t="54159" x="2987675" y="1649413"/>
          <p14:tracePt t="54189" x="3048000" y="1590675"/>
          <p14:tracePt t="54222" x="3100388" y="1438275"/>
          <p14:tracePt t="54255" x="3125788" y="1295400"/>
          <p14:tracePt t="54289" x="3128963" y="1238250"/>
          <p14:tracePt t="54322" x="3133725" y="1190625"/>
          <p14:tracePt t="54356" x="3133725" y="1035050"/>
          <p14:tracePt t="54389" x="3133725" y="990600"/>
          <p14:tracePt t="54422" x="3095625" y="933450"/>
          <p14:tracePt t="54456" x="2954338" y="801688"/>
          <p14:tracePt t="54490" x="2730500" y="754063"/>
          <p14:tracePt t="54522" x="2586038" y="749300"/>
          <p14:tracePt t="54556" x="2520950" y="747713"/>
          <p14:tracePt t="54589" x="2511425" y="747713"/>
          <p14:tracePt t="54622" x="2505075" y="747713"/>
          <p14:tracePt t="54656" x="2500313" y="747713"/>
          <p14:tracePt t="54689" x="2497138" y="749300"/>
          <p14:tracePt t="55710" x="2497138" y="752475"/>
          <p14:tracePt t="55718" x="2497138" y="763588"/>
          <p14:tracePt t="55726" x="2500313" y="768350"/>
          <p14:tracePt t="55757" x="2509838" y="806450"/>
          <p14:tracePt t="55790" x="2520950" y="849313"/>
          <p14:tracePt t="55824" x="2524125" y="862013"/>
          <p14:tracePt t="55857" x="2524125" y="863600"/>
          <p14:tracePt t="55966" x="2520950" y="866775"/>
          <p14:tracePt t="56055" x="2519363" y="866775"/>
          <p14:tracePt t="57152" x="2514600" y="866775"/>
          <p14:tracePt t="57157" x="2471738" y="866775"/>
          <p14:tracePt t="57166" x="2430463" y="876300"/>
          <p14:tracePt t="57192" x="2133600" y="923925"/>
          <p14:tracePt t="57225" x="1778000" y="976313"/>
          <p14:tracePt t="57258" x="1558925" y="1054100"/>
          <p14:tracePt t="57292" x="1525588" y="1081088"/>
          <p14:tracePt t="57325" x="1490663" y="1128713"/>
          <p14:tracePt t="57358" x="1473200" y="1177925"/>
          <p14:tracePt t="57392" x="1473200" y="1195388"/>
          <p14:tracePt t="57425" x="1476375" y="1195388"/>
          <p14:tracePt t="57459" x="1482725" y="1187450"/>
          <p14:tracePt t="57492" x="1482725" y="1185863"/>
          <p14:tracePt t="57574" x="1485900" y="1185863"/>
          <p14:tracePt t="57582" x="1487488" y="1187450"/>
          <p14:tracePt t="57592" x="1495425" y="1190625"/>
          <p14:tracePt t="57626" x="1519238" y="1192213"/>
          <p14:tracePt t="57659" x="1528763" y="1190625"/>
          <p14:tracePt t="57693" x="1504950" y="1190625"/>
          <p14:tracePt t="57725" x="1404938" y="1192213"/>
          <p14:tracePt t="57759" x="1211263" y="1235075"/>
          <p14:tracePt t="57792" x="1120775" y="1254125"/>
          <p14:tracePt t="57826" x="1114425" y="1257300"/>
          <p14:tracePt t="58078" x="1157288" y="1252538"/>
          <p14:tracePt t="58086" x="1235075" y="1243013"/>
          <p14:tracePt t="58094" x="1339850" y="1235075"/>
          <p14:tracePt t="58126" x="2009775" y="1176338"/>
          <p14:tracePt t="58159" x="2263775" y="1173163"/>
          <p14:tracePt t="58390" x="2273300" y="1173163"/>
          <p14:tracePt t="58399" x="2306638" y="1173163"/>
          <p14:tracePt t="58426" x="2392363" y="1176338"/>
          <p14:tracePt t="58460" x="2411413" y="1173163"/>
          <p14:tracePt t="58582" x="2409825" y="1176338"/>
          <p14:tracePt t="58590" x="2409825" y="1181100"/>
          <p14:tracePt t="58598" x="2409825" y="1190625"/>
          <p14:tracePt t="58627" x="2430463" y="1276350"/>
          <p14:tracePt t="58660" x="2763838" y="1528763"/>
          <p14:tracePt t="58663" x="2895600" y="1643063"/>
          <p14:tracePt t="58693" x="3111500" y="1768475"/>
          <p14:tracePt t="58727" x="3144838" y="1785938"/>
          <p14:tracePt t="58798" x="3143250" y="1785938"/>
          <p14:tracePt t="58827" x="3138488" y="1785938"/>
          <p14:tracePt t="58860" x="3133725" y="1785938"/>
          <p14:tracePt t="60094" x="3130550" y="1790700"/>
          <p14:tracePt t="60102" x="3128963" y="1790700"/>
          <p14:tracePt t="60128" x="3116263" y="1782763"/>
          <p14:tracePt t="60161" x="3100388" y="1773238"/>
          <p14:tracePt t="60214" x="3097213" y="1782763"/>
          <p14:tracePt t="60228" x="3095625" y="1820863"/>
          <p14:tracePt t="60261" x="2982913" y="2078038"/>
          <p14:tracePt t="60295" x="2868613" y="2181225"/>
          <p14:tracePt t="60328" x="2857500" y="2154238"/>
          <p14:tracePt t="60718" x="2857500" y="2162175"/>
          <p14:tracePt t="60726" x="2863850" y="2162175"/>
          <p14:tracePt t="60734" x="2863850" y="2168525"/>
          <p14:tracePt t="60762" x="2863850" y="2181225"/>
          <p14:tracePt t="60795" x="2859088" y="2201863"/>
          <p14:tracePt t="60829" x="2859088" y="2311400"/>
          <p14:tracePt t="60862" x="2859088" y="2581275"/>
          <p14:tracePt t="60895" x="2862263" y="2759075"/>
          <p14:tracePt t="60930" x="2862263" y="2844800"/>
          <p14:tracePt t="60962" x="2862263" y="2952750"/>
          <p14:tracePt t="60995" x="2862263" y="3176588"/>
          <p14:tracePt t="61029" x="2857500" y="3382963"/>
          <p14:tracePt t="61029" x="2857500" y="3421063"/>
          <p14:tracePt t="61062" x="2844800" y="3519488"/>
          <p14:tracePt t="61096" x="2844800" y="3535363"/>
          <p14:tracePt t="61129" x="2844800" y="3543300"/>
          <p14:tracePt t="61162" x="2844800" y="3563938"/>
          <p14:tracePt t="61166" x="2844800" y="3567113"/>
          <p14:tracePt t="61196" x="2844800" y="3573463"/>
          <p14:tracePt t="61229" x="2844800" y="3581400"/>
          <p14:tracePt t="61262" x="2844800" y="3582988"/>
          <p14:tracePt t="61296" x="2844800" y="3586163"/>
          <p14:tracePt t="61329" x="2847975" y="3586163"/>
          <p14:tracePt t="61363" x="2844800" y="3568700"/>
          <p14:tracePt t="61396" x="2843213" y="3552825"/>
          <p14:tracePt t="61429" x="2835275" y="3487738"/>
          <p14:tracePt t="61463" x="2819400" y="3463925"/>
          <p14:tracePt t="61496" x="2801938" y="3448050"/>
          <p14:tracePt t="61529" x="2787650" y="3438525"/>
          <p14:tracePt t="61562" x="2752725" y="3419475"/>
          <p14:tracePt t="61596" x="2654300" y="3392488"/>
          <p14:tracePt t="61629" x="2616200" y="3387725"/>
          <p14:tracePt t="61663" x="2576513" y="3387725"/>
          <p14:tracePt t="61696" x="2528888" y="3390900"/>
          <p14:tracePt t="61730" x="2497138" y="3397250"/>
          <p14:tracePt t="61763" x="2457450" y="3421063"/>
          <p14:tracePt t="61797" x="2428875" y="3444875"/>
          <p14:tracePt t="61830" x="2373313" y="3505200"/>
          <p14:tracePt t="61863" x="2333625" y="3549650"/>
          <p14:tracePt t="61896" x="2311400" y="3582988"/>
          <p14:tracePt t="61930" x="2305050" y="3630613"/>
          <p14:tracePt t="61963" x="2314575" y="3671888"/>
          <p14:tracePt t="61997" x="2409825" y="3757613"/>
          <p14:tracePt t="62030" x="2667000" y="3887788"/>
          <p14:tracePt t="62063" x="2781300" y="3910013"/>
          <p14:tracePt t="62097" x="2820988" y="3910013"/>
          <p14:tracePt t="62130" x="2959100" y="3887788"/>
          <p14:tracePt t="62163" x="3125788" y="3838575"/>
          <p14:tracePt t="62167" x="3162300" y="3821113"/>
          <p14:tracePt t="62197" x="3249613" y="3790950"/>
          <p14:tracePt t="62230" x="3378200" y="3740150"/>
          <p14:tracePt t="62263" x="3421063" y="3678238"/>
          <p14:tracePt t="62297" x="3443288" y="3635375"/>
          <p14:tracePt t="62330" x="3448050" y="3616325"/>
          <p14:tracePt t="62365" x="3452813" y="3582988"/>
          <p14:tracePt t="62397" x="3459163" y="3567113"/>
          <p14:tracePt t="62430" x="3449638" y="3530600"/>
          <p14:tracePt t="62464" x="3405188" y="3486150"/>
          <p14:tracePt t="62497" x="3328988" y="3411538"/>
          <p14:tracePt t="62530" x="3214688" y="3363913"/>
          <p14:tracePt t="62564" x="3035300" y="3325813"/>
          <p14:tracePt t="62597" x="2744788" y="3306763"/>
          <p14:tracePt t="62631" x="2571750" y="3306763"/>
          <p14:tracePt t="62664" x="2459038" y="3311525"/>
          <p14:tracePt t="62697" x="2392363" y="3333750"/>
          <p14:tracePt t="62731" x="2354263" y="3348038"/>
          <p14:tracePt t="62764" x="2305050" y="3373438"/>
          <p14:tracePt t="62797" x="2254250" y="3416300"/>
          <p14:tracePt t="62831" x="2119313" y="3471863"/>
          <p14:tracePt t="62864" x="2076450" y="3535363"/>
          <p14:tracePt t="62897" x="2047875" y="3581400"/>
          <p14:tracePt t="62931" x="2039938" y="3644900"/>
          <p14:tracePt t="62964" x="2039938" y="3700463"/>
          <p14:tracePt t="62997" x="2073275" y="3725863"/>
          <p14:tracePt t="63031" x="2268538" y="3730625"/>
          <p14:tracePt t="63064" x="2868613" y="3733800"/>
          <p14:tracePt t="63098" x="3362325" y="3719513"/>
          <p14:tracePt t="63131" x="3457575" y="3711575"/>
          <p14:tracePt t="63165" x="3525838" y="3659188"/>
          <p14:tracePt t="63198" x="3633788" y="3516313"/>
          <p14:tracePt t="63231" x="3702050" y="3486150"/>
          <p14:tracePt t="63264" x="3711575" y="3457575"/>
          <p14:tracePt t="63298" x="3714750" y="3425825"/>
          <p14:tracePt t="63331" x="3706813" y="3357563"/>
          <p14:tracePt t="63365" x="3625850" y="3297238"/>
          <p14:tracePt t="63398" x="3462338" y="3262313"/>
          <p14:tracePt t="63431" x="3259138" y="3221038"/>
          <p14:tracePt t="63465" x="3119438" y="3209925"/>
          <p14:tracePt t="63498" x="3021013" y="3200400"/>
          <p14:tracePt t="63531" x="2954338" y="3200400"/>
          <p14:tracePt t="63565" x="2878138" y="3197225"/>
          <p14:tracePt t="63598" x="2819400" y="3197225"/>
          <p14:tracePt t="63631" x="2771775" y="3197225"/>
          <p14:tracePt t="63665" x="2624138" y="3219450"/>
          <p14:tracePt t="63698" x="2466975" y="3306763"/>
          <p14:tracePt t="63732" x="2276475" y="3416300"/>
          <p14:tracePt t="63765" x="2192338" y="3521075"/>
          <p14:tracePt t="63798" x="2187575" y="3657600"/>
          <p14:tracePt t="63832" x="2201863" y="3709988"/>
          <p14:tracePt t="63866" x="2235200" y="3854450"/>
          <p14:tracePt t="63898" x="2524125" y="3983038"/>
          <p14:tracePt t="63932" x="3149600" y="4092575"/>
          <p14:tracePt t="63965" x="3416300" y="4105275"/>
          <p14:tracePt t="63998" x="3506788" y="4076700"/>
          <p14:tracePt t="64032" x="3695700" y="3857625"/>
          <p14:tracePt t="64065" x="3724275" y="3795713"/>
          <p14:tracePt t="64099" x="3738563" y="3757613"/>
          <p14:tracePt t="64133" x="3748088" y="3633788"/>
          <p14:tracePt t="64165" x="3735388" y="3567113"/>
          <p14:tracePt t="64199" x="3640138" y="3482975"/>
          <p14:tracePt t="64232" x="3363913" y="3424238"/>
          <p14:tracePt t="64265" x="2963863" y="3359150"/>
          <p14:tracePt t="64299" x="2800350" y="3359150"/>
          <p14:tracePt t="64333" x="2747963" y="3359150"/>
          <p14:tracePt t="64366" x="2657475" y="3359150"/>
          <p14:tracePt t="64399" x="2468563" y="3359150"/>
          <p14:tracePt t="64432" x="2195513" y="3359150"/>
          <p14:tracePt t="64466" x="1957388" y="3363913"/>
          <p14:tracePt t="64499" x="1768475" y="3363913"/>
          <p14:tracePt t="64532" x="1692275" y="3371850"/>
          <p14:tracePt t="64566" x="1687513" y="3373438"/>
          <p14:tracePt t="64599" x="1687513" y="3382963"/>
          <p14:tracePt t="64632" x="1700213" y="3395663"/>
          <p14:tracePt t="64666" x="1709738" y="3402013"/>
          <p14:tracePt t="64669" x="1709738" y="3405188"/>
          <p14:tracePt t="64699" x="1711325" y="3405188"/>
          <p14:tracePt t="64998" x="1714500" y="3405188"/>
          <p14:tracePt t="65006" x="1716088" y="3406775"/>
          <p14:tracePt t="65033" x="1730375" y="3424238"/>
          <p14:tracePt t="65066" x="1730375" y="3454400"/>
          <p14:tracePt t="65100" x="1730375" y="3468688"/>
          <p14:tracePt t="65133" x="1730375" y="3471863"/>
          <p14:tracePt t="65206" x="1730375" y="3467100"/>
          <p14:tracePt t="65214" x="1730375" y="3462338"/>
          <p14:tracePt t="65238" x="1730375" y="3459163"/>
          <p14:tracePt t="65266" x="1733550" y="3454400"/>
          <p14:tracePt t="65300" x="1743075" y="3440113"/>
          <p14:tracePt t="65333" x="1752600" y="3433763"/>
          <p14:tracePt t="65400" x="1749425" y="3440113"/>
          <p14:tracePt t="65433" x="1728788" y="3462338"/>
          <p14:tracePt t="65467" x="1714500" y="3495675"/>
          <p14:tracePt t="65500" x="1687513" y="3530600"/>
          <p14:tracePt t="65533" x="1681163" y="3549650"/>
          <p14:tracePt t="65647" x="1677988" y="3552825"/>
          <p14:tracePt t="65654" x="1677988" y="3567113"/>
          <p14:tracePt t="65667" x="1662113" y="3592513"/>
          <p14:tracePt t="65701" x="1196975" y="4129088"/>
          <p14:tracePt t="65734" x="682625" y="4619625"/>
          <p14:tracePt t="65767" x="595313" y="4719638"/>
          <p14:tracePt t="65834" x="592138" y="4719638"/>
          <p14:tracePt t="65867" x="592138" y="4692650"/>
          <p14:tracePt t="65900" x="592138" y="4678363"/>
          <p14:tracePt t="65934" x="592138" y="4676775"/>
          <p14:tracePt t="66001" x="587375" y="4676775"/>
          <p14:tracePt t="66034" x="582613" y="4676775"/>
          <p14:tracePt t="66101" x="582613" y="4673600"/>
          <p14:tracePt t="66134" x="592138" y="4459288"/>
          <p14:tracePt t="66167" x="596900" y="4424363"/>
          <p14:tracePt t="66326" x="600075" y="4429125"/>
          <p14:tracePt t="66335" x="638175" y="4491038"/>
          <p14:tracePt t="66341" x="639763" y="4491038"/>
          <p14:tracePt t="66367" x="639763" y="4487863"/>
          <p14:tracePt t="66401" x="642938" y="4486275"/>
          <p14:tracePt t="66434" x="671513" y="4459288"/>
          <p14:tracePt t="66467" x="696913" y="4419600"/>
          <p14:tracePt t="66501" x="733425" y="4397375"/>
          <p14:tracePt t="66534" x="744538" y="4387850"/>
          <p14:tracePt t="66568" x="754063" y="4381500"/>
          <p14:tracePt t="66601" x="777875" y="4373563"/>
          <p14:tracePt t="66634" x="854075" y="4371975"/>
          <p14:tracePt t="66668" x="876300" y="4371975"/>
          <p14:tracePt t="66671" x="877888" y="4371975"/>
          <p14:tracePt t="66701" x="887413" y="4368800"/>
          <p14:tracePt t="66734" x="915988" y="4364038"/>
          <p14:tracePt t="66768" x="942975" y="4352925"/>
          <p14:tracePt t="66801" x="942975" y="4349750"/>
          <p14:tracePt t="66878" x="942975" y="4343400"/>
          <p14:tracePt t="66901" x="944563" y="4330700"/>
          <p14:tracePt t="66935" x="962025" y="4311650"/>
          <p14:tracePt t="66968" x="982663" y="4295775"/>
          <p14:tracePt t="67002" x="996950" y="4281488"/>
          <p14:tracePt t="67035" x="1006475" y="4268788"/>
          <p14:tracePt t="67068" x="1019175" y="4262438"/>
          <p14:tracePt t="67101" x="1025525" y="4249738"/>
          <p14:tracePt t="67135" x="1028700" y="4248150"/>
          <p14:tracePt t="67168" x="1028700" y="4244975"/>
          <p14:tracePt t="67270" x="1028700" y="4243388"/>
          <p14:tracePt t="67310" x="1025525" y="4243388"/>
          <p14:tracePt t="67430" x="1025525" y="4240213"/>
          <p14:tracePt t="67550" x="1025525" y="4238625"/>
          <p14:tracePt t="67630" x="1025525" y="4240213"/>
          <p14:tracePt t="67685" x="1025525" y="4243388"/>
          <p14:tracePt t="67766" x="1028700" y="4243388"/>
          <p14:tracePt t="67774" x="1030288" y="4243388"/>
          <p14:tracePt t="67802" x="1030288" y="4252913"/>
          <p14:tracePt t="67836" x="1033463" y="4254500"/>
          <p14:tracePt t="69038" x="1035050" y="4254500"/>
          <p14:tracePt t="69045" x="1039813" y="4254500"/>
          <p14:tracePt t="69071" x="1044575" y="4254500"/>
          <p14:tracePt t="69104" x="1049338" y="4254500"/>
          <p14:tracePt t="69137" x="1054100" y="4249738"/>
          <p14:tracePt t="69170" x="1057275" y="4249738"/>
          <p14:tracePt t="69350" x="1054100" y="4249738"/>
          <p14:tracePt t="69367" x="1052513" y="4249738"/>
          <p14:tracePt t="69382" x="1049338" y="4252913"/>
          <p14:tracePt t="69405" x="1042988" y="4252913"/>
          <p14:tracePt t="69437" x="1035050" y="4259263"/>
          <p14:tracePt t="69471" x="1033463" y="4259263"/>
          <p14:tracePt t="69537" x="1038225" y="4249738"/>
          <p14:tracePt t="69571" x="1039813" y="4248150"/>
          <p14:tracePt t="69604" x="1042988" y="4244975"/>
          <p14:tracePt t="69694" x="1042988" y="4243388"/>
          <p14:tracePt t="69702" x="1039813" y="4243388"/>
          <p14:tracePt t="69886" x="1049338" y="4243388"/>
          <p14:tracePt t="70150" x="1049338" y="4240213"/>
          <p14:tracePt t="70158" x="1052513" y="4238625"/>
          <p14:tracePt t="70171" x="1052513" y="4235450"/>
          <p14:tracePt t="70205" x="1057275" y="4224338"/>
          <p14:tracePt t="70238" x="1062038" y="4219575"/>
          <p14:tracePt t="70272" x="1063625" y="4211638"/>
          <p14:tracePt t="70305" x="1071563" y="4206875"/>
          <p14:tracePt t="70502" x="1068388" y="4206875"/>
          <p14:tracePt t="70550" x="1066800" y="4206875"/>
          <p14:tracePt t="70774" x="1066800" y="4200525"/>
          <p14:tracePt t="70782" x="1066800" y="4197350"/>
          <p14:tracePt t="70805" x="1063625" y="4191000"/>
          <p14:tracePt t="70839" x="1063625" y="4183063"/>
          <p14:tracePt t="70872" x="1063625" y="4176713"/>
          <p14:tracePt t="70905" x="1063625" y="4164013"/>
          <p14:tracePt t="70939" x="1057275" y="4152900"/>
          <p14:tracePt t="70973" x="1038225" y="4140200"/>
          <p14:tracePt t="71005" x="1016000" y="4138613"/>
          <p14:tracePt t="71039" x="992188" y="4138613"/>
          <p14:tracePt t="71072" x="973138" y="4138613"/>
          <p14:tracePt t="71106" x="963613" y="4138613"/>
          <p14:tracePt t="71139" x="962025" y="4138613"/>
          <p14:tracePt t="71622" x="962025" y="4133850"/>
          <p14:tracePt t="71629" x="944563" y="3962400"/>
          <p14:tracePt t="71639" x="928688" y="3778250"/>
          <p14:tracePt t="71673" x="896938" y="2859088"/>
          <p14:tracePt t="71706" x="857250" y="2049463"/>
          <p14:tracePt t="71741" x="863600" y="1695450"/>
          <p14:tracePt t="71773" x="873125" y="1647825"/>
          <p14:tracePt t="71806" x="890588" y="1619250"/>
          <p14:tracePt t="71840" x="896938" y="1604963"/>
          <p14:tracePt t="71873" x="901700" y="1597025"/>
          <p14:tracePt t="71906" x="919163" y="1562100"/>
          <p14:tracePt t="71940" x="923925" y="1485900"/>
          <p14:tracePt t="71973" x="933450" y="1139825"/>
          <p14:tracePt t="72006" x="962025" y="782638"/>
          <p14:tracePt t="72040" x="973138" y="715963"/>
          <p14:tracePt t="72073" x="976313" y="711200"/>
          <p14:tracePt t="72141" x="976313" y="749300"/>
          <p14:tracePt t="72173" x="971550" y="814388"/>
          <p14:tracePt t="72207" x="971550" y="838200"/>
          <p14:tracePt t="72240" x="971550" y="842963"/>
          <p14:tracePt t="72342" x="971550" y="844550"/>
          <p14:tracePt t="72350" x="971550" y="847725"/>
          <p14:tracePt t="72374" x="968375" y="857250"/>
          <p14:tracePt t="72407" x="968375" y="962025"/>
          <p14:tracePt t="72440" x="968375" y="1081088"/>
          <p14:tracePt t="72474" x="963613" y="1101725"/>
          <p14:tracePt t="72507" x="963613" y="1104900"/>
          <p14:tracePt t="72542" x="958850" y="1100138"/>
          <p14:tracePt t="72574" x="942975" y="1092200"/>
          <p14:tracePt t="72607" x="942975" y="1090613"/>
          <p14:tracePt t="72674" x="933450" y="1077913"/>
          <p14:tracePt t="72707" x="914400" y="1068388"/>
          <p14:tracePt t="72740" x="887413" y="1054100"/>
          <p14:tracePt t="72774" x="866775" y="1047750"/>
          <p14:tracePt t="72807" x="847725" y="1047750"/>
          <p14:tracePt t="72841" x="828675" y="1068388"/>
          <p14:tracePt t="72874" x="792163" y="1109663"/>
          <p14:tracePt t="72907" x="773113" y="1176338"/>
          <p14:tracePt t="72941" x="771525" y="1233488"/>
          <p14:tracePt t="72974" x="773113" y="1263650"/>
          <p14:tracePt t="73008" x="782638" y="1285875"/>
          <p14:tracePt t="73041" x="800100" y="1306513"/>
          <p14:tracePt t="73074" x="828675" y="1320800"/>
          <p14:tracePt t="73108" x="847725" y="1320800"/>
          <p14:tracePt t="73141" x="876300" y="1319213"/>
          <p14:tracePt t="73174" x="1009650" y="1282700"/>
          <p14:tracePt t="73208" x="1062038" y="1271588"/>
          <p14:tracePt t="73241" x="1087438" y="1266825"/>
          <p14:tracePt t="73274" x="1090613" y="1262063"/>
          <p14:tracePt t="73308" x="1082675" y="1249363"/>
          <p14:tracePt t="73341" x="1039813" y="1243013"/>
          <p14:tracePt t="73374" x="952500" y="1243013"/>
          <p14:tracePt t="73408" x="914400" y="1244600"/>
          <p14:tracePt t="73441" x="895350" y="1262063"/>
          <p14:tracePt t="73475" x="877888" y="1281113"/>
          <p14:tracePt t="73508" x="873125" y="1316038"/>
          <p14:tracePt t="73541" x="873125" y="1333500"/>
          <p14:tracePt t="73575" x="885825" y="1333500"/>
          <p14:tracePt t="73608" x="906463" y="1330325"/>
          <p14:tracePt t="73641" x="935038" y="1301750"/>
          <p14:tracePt t="73675" x="966788" y="1254125"/>
          <p14:tracePt t="73679" x="966788" y="1249363"/>
          <p14:tracePt t="73709" x="968375" y="1225550"/>
          <p14:tracePt t="73741" x="939800" y="1204913"/>
          <p14:tracePt t="73775" x="881063" y="1204913"/>
          <p14:tracePt t="73808" x="830263" y="1204913"/>
          <p14:tracePt t="73842" x="811213" y="1216025"/>
          <p14:tracePt t="73875" x="801688" y="1230313"/>
          <p14:tracePt t="73909" x="800100" y="1244600"/>
          <p14:tracePt t="73942" x="796925" y="1254125"/>
          <p14:tracePt t="73975" x="801688" y="1257300"/>
          <p14:tracePt t="74008" x="814388" y="1258888"/>
          <p14:tracePt t="74042" x="828675" y="1257300"/>
          <p14:tracePt t="74075" x="835025" y="1249363"/>
          <p14:tracePt t="74109" x="835025" y="1244600"/>
          <p14:tracePt t="74142" x="835025" y="1243013"/>
          <p14:tracePt t="74175" x="830263" y="1243013"/>
          <p14:tracePt t="74209" x="820738" y="1243013"/>
          <p14:tracePt t="74242" x="815975" y="1243013"/>
          <p14:tracePt t="74275" x="814388" y="1243013"/>
          <p14:tracePt t="74309" x="809625" y="1243013"/>
          <p14:tracePt t="74415" x="844550" y="1243013"/>
          <p14:tracePt t="74422" x="863600" y="1252538"/>
          <p14:tracePt t="74442" x="947738" y="1252538"/>
          <p14:tracePt t="74476" x="1011238" y="1263650"/>
          <p14:tracePt t="74509" x="1014413" y="1266825"/>
          <p14:tracePt t="74854" x="1014413" y="1268413"/>
          <p14:tracePt t="74862" x="1014413" y="1271588"/>
          <p14:tracePt t="74877" x="1014413" y="1277938"/>
          <p14:tracePt t="74909" x="1009650" y="1290638"/>
          <p14:tracePt t="74943" x="1009650" y="1292225"/>
          <p14:tracePt t="75010" x="1011238" y="1292225"/>
          <p14:tracePt t="75830" x="1011238" y="1290638"/>
          <p14:tracePt t="75838" x="1009650" y="1290638"/>
          <p14:tracePt t="75846" x="1004888" y="1290638"/>
          <p14:tracePt t="75877" x="990600" y="1290638"/>
          <p14:tracePt t="75910" x="977900" y="1290638"/>
          <p14:tracePt t="75944" x="971550" y="1290638"/>
          <p14:tracePt t="75977" x="968375" y="1290638"/>
          <p14:tracePt t="76011" x="963613" y="1290638"/>
          <p14:tracePt t="76077" x="958850" y="1290638"/>
          <p14:tracePt t="76111" x="958850" y="1292225"/>
          <p14:tracePt t="77550" x="957263" y="1292225"/>
          <p14:tracePt t="77558" x="954088" y="1290638"/>
          <p14:tracePt t="77579" x="952500" y="1285875"/>
          <p14:tracePt t="77613" x="939800" y="1281113"/>
          <p14:tracePt t="77645" x="930275" y="1281113"/>
          <p14:tracePt t="77679" x="914400" y="1290638"/>
          <p14:tracePt t="77713" x="895350" y="1320800"/>
          <p14:tracePt t="77746" x="892175" y="1354138"/>
          <p14:tracePt t="77779" x="896938" y="1373188"/>
          <p14:tracePt t="77813" x="900113" y="1376363"/>
          <p14:tracePt t="77846" x="915988" y="1363663"/>
          <p14:tracePt t="77879" x="930275" y="1338263"/>
          <p14:tracePt t="77912" x="930275" y="1316038"/>
          <p14:tracePt t="77946" x="930275" y="1296988"/>
          <p14:tracePt t="77979" x="920750" y="1285875"/>
          <p14:tracePt t="78012" x="914400" y="1282700"/>
          <p14:tracePt t="78046" x="901700" y="1287463"/>
          <p14:tracePt t="78079" x="885825" y="1304925"/>
          <p14:tracePt t="78113" x="882650" y="1320800"/>
          <p14:tracePt t="78146" x="881063" y="1333500"/>
          <p14:tracePt t="78151" x="882650" y="1338263"/>
          <p14:tracePt t="78179" x="896938" y="1349375"/>
          <p14:tracePt t="78213" x="909638" y="1357313"/>
          <p14:tracePt t="78246" x="920750" y="1357313"/>
          <p14:tracePt t="78280" x="935038" y="1349375"/>
          <p14:tracePt t="78313" x="947738" y="1323975"/>
          <p14:tracePt t="78346" x="952500" y="1285875"/>
          <p14:tracePt t="78380" x="944563" y="1258888"/>
          <p14:tracePt t="78413" x="935038" y="1254125"/>
          <p14:tracePt t="78446" x="915988" y="1266825"/>
          <p14:tracePt t="78480" x="909638" y="1295400"/>
          <p14:tracePt t="78513" x="914400" y="1328738"/>
          <p14:tracePt t="78546" x="930275" y="1347788"/>
          <p14:tracePt t="78580" x="952500" y="1352550"/>
          <p14:tracePt t="78613" x="981075" y="1328738"/>
          <p14:tracePt t="78646" x="985838" y="1300163"/>
          <p14:tracePt t="78680" x="982663" y="1273175"/>
          <p14:tracePt t="78713" x="968375" y="1268413"/>
          <p14:tracePt t="78747" x="963613" y="1268413"/>
          <p14:tracePt t="78781" x="954088" y="1268413"/>
          <p14:tracePt t="78813" x="952500" y="1273175"/>
          <p14:tracePt t="78847" x="963613" y="1295400"/>
          <p14:tracePt t="78880" x="981075" y="1304925"/>
          <p14:tracePt t="78913" x="987425" y="1306513"/>
          <p14:tracePt t="78947" x="990600" y="1304925"/>
          <p14:tracePt t="78981" x="990600" y="1287463"/>
          <p14:tracePt t="79013" x="977900" y="1281113"/>
          <p14:tracePt t="79047" x="971550" y="1277938"/>
          <p14:tracePt t="79080" x="966788" y="1281113"/>
          <p14:tracePt t="79114" x="966788" y="1282700"/>
          <p14:tracePt t="79147" x="966788" y="1285875"/>
          <p14:tracePt t="79190" x="966788" y="1287463"/>
          <p14:tracePt t="79214" x="976313" y="1328738"/>
          <p14:tracePt t="79247" x="1066800" y="1666875"/>
          <p14:tracePt t="79280" x="1130300" y="2297113"/>
          <p14:tracePt t="79314" x="1144588" y="3011488"/>
          <p14:tracePt t="79347" x="1144588" y="3357563"/>
          <p14:tracePt t="79381" x="1144588" y="3482975"/>
          <p14:tracePt t="79414" x="1149350" y="3506788"/>
          <p14:tracePt t="79447" x="1144588" y="3525838"/>
          <p14:tracePt t="79481" x="1128713" y="3554413"/>
          <p14:tracePt t="79514" x="1096963" y="3609975"/>
          <p14:tracePt t="79547" x="1082675" y="3643313"/>
          <p14:tracePt t="79581" x="1077913" y="3709988"/>
          <p14:tracePt t="79615" x="1073150" y="3857625"/>
          <p14:tracePt t="79647" x="1073150" y="3995738"/>
          <p14:tracePt t="79681" x="1073150" y="4092575"/>
          <p14:tracePt t="79714" x="1073150" y="4121150"/>
          <p14:tracePt t="79747" x="1073150" y="4130675"/>
          <p14:tracePt t="79781" x="1073150" y="4133850"/>
          <p14:tracePt t="79814" x="1076325" y="4149725"/>
          <p14:tracePt t="79848" x="1076325" y="4178300"/>
          <p14:tracePt t="79880" x="1076325" y="4224338"/>
          <p14:tracePt t="79914" x="1073150" y="4335463"/>
          <p14:tracePt t="79947" x="1068388" y="4378325"/>
          <p14:tracePt t="79981" x="1068388" y="4381500"/>
          <p14:tracePt t="80015" x="1062038" y="4367213"/>
          <p14:tracePt t="80048" x="1058863" y="4352925"/>
          <p14:tracePt t="80081" x="1058863" y="4338638"/>
          <p14:tracePt t="80115" x="1057275" y="4335463"/>
          <p14:tracePt t="80148" x="1057275" y="4333875"/>
          <p14:tracePt t="80181" x="1057275" y="4325938"/>
          <p14:tracePt t="80215" x="1057275" y="4316413"/>
          <p14:tracePt t="80248" x="1057275" y="4302125"/>
          <p14:tracePt t="80281" x="1058863" y="4287838"/>
          <p14:tracePt t="80315" x="1062038" y="4262438"/>
          <p14:tracePt t="80348" x="1062038" y="4249738"/>
          <p14:tracePt t="80381" x="1058863" y="4243388"/>
          <p14:tracePt t="80415" x="1057275" y="4221163"/>
          <p14:tracePt t="80448" x="1057275" y="4206875"/>
          <p14:tracePt t="80482" x="1057275" y="4200525"/>
          <p14:tracePt t="80515" x="1058863" y="4192588"/>
          <p14:tracePt t="80614" x="1058863" y="4191000"/>
          <p14:tracePt t="80622" x="1058863" y="4187825"/>
          <p14:tracePt t="80648" x="1058863" y="4186238"/>
          <p14:tracePt t="80682" x="1058863" y="4181475"/>
          <p14:tracePt t="80715" x="1052513" y="4176713"/>
          <p14:tracePt t="80749" x="1038225" y="4162425"/>
          <p14:tracePt t="80782" x="1025525" y="4162425"/>
          <p14:tracePt t="80815" x="1016000" y="4159250"/>
          <p14:tracePt t="80849" x="995363" y="4167188"/>
          <p14:tracePt t="80882" x="982663" y="4171950"/>
          <p14:tracePt t="80915" x="962025" y="4171950"/>
          <p14:tracePt t="80949" x="957263" y="4171950"/>
          <p14:tracePt t="80982" x="954088" y="4176713"/>
          <p14:tracePt t="81015" x="952500" y="4186238"/>
          <p14:tracePt t="81049" x="949325" y="4195763"/>
          <p14:tracePt t="81082" x="949325" y="4206875"/>
          <p14:tracePt t="81116" x="952500" y="4216400"/>
          <p14:tracePt t="81149" x="958850" y="4225925"/>
          <p14:tracePt t="81150" x="962025" y="4229100"/>
          <p14:tracePt t="81182" x="973138" y="4235450"/>
          <p14:tracePt t="81216" x="982663" y="4235450"/>
          <p14:tracePt t="81249" x="996950" y="4229100"/>
          <p14:tracePt t="81282" x="1001713" y="4224338"/>
          <p14:tracePt t="81316" x="1009650" y="4216400"/>
          <p14:tracePt t="81349" x="1025525" y="4202113"/>
          <p14:tracePt t="81383" x="1035050" y="4202113"/>
          <p14:tracePt t="81416" x="1052513" y="4200525"/>
          <p14:tracePt t="81449" x="1077913" y="4192588"/>
          <p14:tracePt t="81483" x="1095375" y="4178300"/>
          <p14:tracePt t="81516" x="1100138" y="4176713"/>
          <p14:tracePt t="81615" x="1096963" y="4173538"/>
          <p14:tracePt t="81622" x="1095375" y="4173538"/>
          <p14:tracePt t="81649" x="1082675" y="4173538"/>
          <p14:tracePt t="81683" x="1062038" y="4171950"/>
          <p14:tracePt t="81717" x="1033463" y="4171950"/>
          <p14:tracePt t="81750" x="1011238" y="4173538"/>
          <p14:tracePt t="81783" x="990600" y="4178300"/>
          <p14:tracePt t="81816" x="966788" y="4181475"/>
          <p14:tracePt t="81850" x="962025" y="4181475"/>
          <p14:tracePt t="81883" x="958850" y="4187825"/>
          <p14:tracePt t="81917" x="973138" y="4224338"/>
          <p14:tracePt t="81950" x="985838" y="4235450"/>
          <p14:tracePt t="81983" x="996950" y="4243388"/>
          <p14:tracePt t="82016" x="1033463" y="4248150"/>
          <p14:tracePt t="82050" x="1085850" y="4248150"/>
          <p14:tracePt t="82083" x="1100138" y="4248150"/>
          <p14:tracePt t="82116" x="1101725" y="4235450"/>
          <p14:tracePt t="82117" x="1101725" y="4230688"/>
          <p14:tracePt t="82150" x="1096963" y="4206875"/>
          <p14:tracePt t="82183" x="1096963" y="4202113"/>
          <p14:tracePt t="82250" x="1087438" y="4197350"/>
          <p14:tracePt t="82283" x="1052513" y="4171950"/>
          <p14:tracePt t="82317" x="1025525" y="4154488"/>
          <p14:tracePt t="82350" x="1023938" y="4152900"/>
          <p14:tracePt t="82417" x="995363" y="4148138"/>
          <p14:tracePt t="82450" x="971550" y="4148138"/>
          <p14:tracePt t="82517" x="971550" y="4144963"/>
          <p14:tracePt t="82550" x="966788" y="4144963"/>
          <p14:tracePt t="82584" x="962025" y="4144963"/>
          <p14:tracePt t="82782" x="977900" y="4148138"/>
          <p14:tracePt t="82790" x="1039813" y="4152900"/>
          <p14:tracePt t="82817" x="1173163" y="4167188"/>
          <p14:tracePt t="82851" x="1239838" y="4173538"/>
          <p14:tracePt t="82884" x="1243013" y="4176713"/>
          <p14:tracePt t="82918" x="1244600" y="4176713"/>
          <p14:tracePt t="83110" x="1243013" y="4176713"/>
          <p14:tracePt t="83126" x="1239838" y="4176713"/>
          <p14:tracePt t="83142" x="1238250" y="4176713"/>
          <p14:tracePt t="83158" x="1235075" y="4176713"/>
          <p14:tracePt t="83184" x="1233488" y="4176713"/>
          <p14:tracePt t="83218" x="1225550" y="4176713"/>
          <p14:tracePt t="83251" x="1214438" y="4176713"/>
          <p14:tracePt t="83284" x="1211263" y="4176713"/>
          <p14:tracePt t="83374" x="1209675" y="4176713"/>
          <p14:tracePt t="83406" x="1206500" y="4176713"/>
          <p14:tracePt t="83446" x="1200150" y="4176713"/>
          <p14:tracePt t="83454" x="1196975" y="4176713"/>
          <p14:tracePt t="83462" x="1192213" y="4176713"/>
          <p14:tracePt t="83485" x="1187450" y="4176713"/>
          <p14:tracePt t="83518" x="1176338" y="4176713"/>
          <p14:tracePt t="83552" x="1163638" y="4167188"/>
          <p14:tracePt t="83585" x="1157288" y="4152900"/>
          <p14:tracePt t="83618" x="1157288" y="4144963"/>
          <p14:tracePt t="83651" x="1157288" y="4143375"/>
          <p14:tracePt t="83655" x="1154113" y="4140200"/>
          <p14:tracePt t="83685" x="1154113" y="4135438"/>
          <p14:tracePt t="83718" x="1154113" y="4133850"/>
          <p14:tracePt t="84182" x="1152525" y="4133850"/>
          <p14:tracePt t="84222" x="1149350" y="4125913"/>
          <p14:tracePt t="84638" x="1149350" y="4124325"/>
          <p14:tracePt t="84647" x="1149350" y="4121150"/>
          <p14:tracePt t="84655" x="1147763" y="4119563"/>
          <p14:tracePt t="84686" x="1147763" y="4114800"/>
          <p14:tracePt t="84719" x="1147763" y="4111625"/>
          <p14:tracePt t="84862" x="1135063" y="4110038"/>
          <p14:tracePt t="84870" x="1133475" y="4110038"/>
          <p14:tracePt t="84886" x="1120775" y="4105275"/>
          <p14:tracePt t="84919" x="1073150" y="4083050"/>
          <p14:tracePt t="84953" x="1052513" y="4073525"/>
          <p14:tracePt t="84986" x="1047750" y="4073525"/>
          <p14:tracePt t="85054" x="1042988" y="4073525"/>
          <p14:tracePt t="85086" x="1035050" y="4068763"/>
          <p14:tracePt t="85120" x="1030288" y="4067175"/>
          <p14:tracePt t="85186" x="1028700" y="4067175"/>
          <p14:tracePt t="85220" x="1025525" y="4064000"/>
          <p14:tracePt t="85253" x="1023938" y="4062413"/>
          <p14:tracePt t="85966" x="1020763" y="4062413"/>
          <p14:tracePt t="85974" x="1016000" y="4059238"/>
          <p14:tracePt t="85987" x="1014413" y="4059238"/>
          <p14:tracePt t="86020" x="995363" y="4057650"/>
          <p14:tracePt t="86053" x="977900" y="4057650"/>
          <p14:tracePt t="86087" x="973138" y="4057650"/>
          <p14:tracePt t="86910" x="971550" y="4057650"/>
          <p14:tracePt t="86926" x="968375" y="4057650"/>
          <p14:tracePt t="87918" x="966788" y="4057650"/>
          <p14:tracePt t="87926" x="963613" y="4057650"/>
          <p14:tracePt t="88454" x="966788" y="4057650"/>
          <p14:tracePt t="88462" x="1009650" y="4059238"/>
          <p14:tracePt t="88490" x="1209675" y="4057650"/>
          <p14:tracePt t="88523" x="1335088" y="4057650"/>
          <p14:tracePt t="88556" x="1347788" y="4057650"/>
          <p14:tracePt t="88662" x="1343025" y="4057650"/>
          <p14:tracePt t="88670" x="1338263" y="4057650"/>
          <p14:tracePt t="88690" x="1319213" y="4054475"/>
          <p14:tracePt t="88723" x="1281113" y="4038600"/>
          <p14:tracePt t="88757" x="1276350" y="4033838"/>
          <p14:tracePt t="88966" x="1276350" y="4035425"/>
          <p14:tracePt t="88974" x="1276350" y="4043363"/>
          <p14:tracePt t="88990" x="1271588" y="4052888"/>
          <p14:tracePt t="89023" x="1266825" y="4076700"/>
          <p14:tracePt t="89057" x="1266825" y="4086225"/>
          <p14:tracePt t="89090" x="1266825" y="4092575"/>
          <p14:tracePt t="89123" x="1266825" y="4095750"/>
          <p14:tracePt t="89157" x="1323975" y="4121150"/>
          <p14:tracePt t="89190" x="1443038" y="4164013"/>
          <p14:tracePt t="89224" x="1492250" y="4178300"/>
          <p14:tracePt t="89257" x="1497013" y="4181475"/>
          <p14:tracePt t="90278" x="1492250" y="4181475"/>
          <p14:tracePt t="90294" x="1490663" y="4181475"/>
          <p14:tracePt t="91198" x="1487488" y="4181475"/>
          <p14:tracePt t="91205" x="1485900" y="4181475"/>
          <p14:tracePt t="91226" x="1481138" y="4181475"/>
          <p14:tracePt t="91654" x="1477963" y="4181475"/>
          <p14:tracePt t="91662" x="1476375" y="4181475"/>
          <p14:tracePt t="91670" x="1476375" y="4183063"/>
          <p14:tracePt t="91798" x="1473200" y="4183063"/>
          <p14:tracePt t="91806" x="1471613" y="4183063"/>
          <p14:tracePt t="91826" x="1462088" y="4183063"/>
          <p14:tracePt t="91860" x="1457325" y="4183063"/>
          <p14:tracePt t="91958" x="1414463" y="4183063"/>
          <p14:tracePt t="91966" x="1387475" y="4183063"/>
          <p14:tracePt t="91993" x="1220788" y="4183063"/>
          <p14:tracePt t="92026" x="1095375" y="4192588"/>
          <p14:tracePt t="92060" x="1068388" y="4195763"/>
          <p14:tracePt t="92093" x="1063625" y="4197350"/>
          <p14:tracePt t="92662" x="1081088" y="4197350"/>
          <p14:tracePt t="92670" x="1158875" y="4181475"/>
          <p14:tracePt t="92694" x="1473200" y="4138613"/>
          <p14:tracePt t="92727" x="1790700" y="4019550"/>
          <p14:tracePt t="92760" x="2035175" y="3924300"/>
          <p14:tracePt t="92794" x="2390775" y="3835400"/>
          <p14:tracePt t="92827" x="2644775" y="3752850"/>
          <p14:tracePt t="92861" x="2763838" y="3667125"/>
          <p14:tracePt t="92894" x="2781300" y="3643313"/>
          <p14:tracePt t="92928" x="2781300" y="3629025"/>
          <p14:tracePt t="92961" x="2795588" y="3568700"/>
          <p14:tracePt t="92994" x="2805113" y="3529013"/>
          <p14:tracePt t="93027" x="2806700" y="3519488"/>
          <p14:tracePt t="93061" x="2806700" y="3516313"/>
          <p14:tracePt t="93094" x="2725738" y="3516313"/>
          <p14:tracePt t="93128" x="2081213" y="3659188"/>
          <p14:tracePt t="93161" x="1790700" y="3838575"/>
          <p14:tracePt t="93165" x="1744663" y="3867150"/>
          <p14:tracePt t="93195" x="1668463" y="3916363"/>
          <p14:tracePt t="93228" x="1601788" y="3943350"/>
          <p14:tracePt t="93261" x="1419225" y="4064000"/>
          <p14:tracePt t="93294" x="1257300" y="4171950"/>
          <p14:tracePt t="93328" x="1163638" y="4240213"/>
          <p14:tracePt t="93361" x="1149350" y="4259263"/>
          <p14:tracePt t="93395" x="1143000" y="4259263"/>
          <p14:tracePt t="93428" x="1125538" y="4262438"/>
          <p14:tracePt t="93461" x="1071563" y="4252913"/>
          <p14:tracePt t="93495" x="1042988" y="4249738"/>
          <p14:tracePt t="93528" x="1030288" y="4264025"/>
          <p14:tracePt t="93561" x="1004888" y="4291013"/>
          <p14:tracePt t="93595" x="990600" y="4324350"/>
          <p14:tracePt t="93628" x="987425" y="4333875"/>
          <p14:tracePt t="93695" x="995363" y="4316413"/>
          <p14:tracePt t="93728" x="1011238" y="4300538"/>
          <p14:tracePt t="93762" x="1030288" y="4286250"/>
          <p14:tracePt t="93795" x="1038225" y="4281488"/>
          <p14:tracePt t="93828" x="1044575" y="4276725"/>
          <p14:tracePt t="93862" x="1044575" y="4273550"/>
          <p14:tracePt t="93928" x="1044575" y="4271963"/>
          <p14:tracePt t="93962" x="1044575" y="4254500"/>
          <p14:tracePt t="93995" x="1044575" y="4233863"/>
          <p14:tracePt t="94029" x="1044575" y="4225925"/>
          <p14:tracePt t="94062" x="1044575" y="4224338"/>
          <p14:tracePt t="94382" x="1047750" y="4224338"/>
          <p14:tracePt t="94390" x="1052513" y="4216400"/>
          <p14:tracePt t="94398" x="1092200" y="4210050"/>
          <p14:tracePt t="94429" x="1468438" y="3876675"/>
          <p14:tracePt t="94462" x="1949450" y="3516313"/>
          <p14:tracePt t="94496" x="2085975" y="3459163"/>
          <p14:tracePt t="94529" x="2147888" y="3430588"/>
          <p14:tracePt t="94562" x="2220913" y="3368675"/>
          <p14:tracePt t="94596" x="2281238" y="3321050"/>
          <p14:tracePt t="94629" x="2292350" y="3302000"/>
          <p14:tracePt t="94663" x="2300288" y="3282950"/>
          <p14:tracePt t="94696" x="2316163" y="3252788"/>
          <p14:tracePt t="94729" x="2344738" y="3192463"/>
          <p14:tracePt t="94762" x="2362200" y="3152775"/>
          <p14:tracePt t="94797" x="2400300" y="3092450"/>
          <p14:tracePt t="94829" x="2406650" y="3063875"/>
          <p14:tracePt t="94863" x="2406650" y="3059113"/>
          <p14:tracePt t="94896" x="2376488" y="3059113"/>
          <p14:tracePt t="94929" x="2333625" y="3062288"/>
          <p14:tracePt t="94963" x="2292350" y="3081338"/>
          <p14:tracePt t="94997" x="2238375" y="3154363"/>
          <p14:tracePt t="95030" x="2219325" y="3205163"/>
          <p14:tracePt t="95063" x="2205038" y="3262313"/>
          <p14:tracePt t="95096" x="2214563" y="3324225"/>
          <p14:tracePt t="95129" x="2320925" y="3402013"/>
          <p14:tracePt t="95162" x="2635250" y="3567113"/>
          <p14:tracePt t="95165" x="2730500" y="3602038"/>
          <p14:tracePt t="95196" x="2876550" y="3673475"/>
          <p14:tracePt t="95230" x="2976563" y="3692525"/>
          <p14:tracePt t="95263" x="3057525" y="3687763"/>
          <p14:tracePt t="95297" x="3109913" y="3582988"/>
          <p14:tracePt t="95330" x="3114675" y="3473450"/>
          <p14:tracePt t="95363" x="3081338" y="3367088"/>
          <p14:tracePt t="95397" x="2963863" y="3244850"/>
          <p14:tracePt t="95430" x="2757488" y="3157538"/>
          <p14:tracePt t="95463" x="2573338" y="3130550"/>
          <p14:tracePt t="95496" x="2492375" y="3124200"/>
          <p14:tracePt t="95530" x="2462213" y="3124200"/>
          <p14:tracePt t="95563" x="2433638" y="3133725"/>
          <p14:tracePt t="95597" x="2411413" y="3152775"/>
          <p14:tracePt t="95630" x="2397125" y="3257550"/>
          <p14:tracePt t="95663" x="2397125" y="3309938"/>
          <p14:tracePt t="95697" x="2400300" y="3324225"/>
          <p14:tracePt t="95730" x="2419350" y="3328988"/>
          <p14:tracePt t="95763" x="2420938" y="3328988"/>
          <p14:tracePt t="96662" x="2419350" y="3328988"/>
          <p14:tracePt t="96670" x="2416175" y="3328988"/>
          <p14:tracePt t="96698" x="2411413" y="3328988"/>
          <p14:tracePt t="96731" x="2405063" y="3328988"/>
          <p14:tracePt t="96765" x="2401888" y="3328988"/>
          <p14:tracePt t="96798" x="2400300" y="3328988"/>
          <p14:tracePt t="96832" x="2397125" y="3328988"/>
          <p14:tracePt t="96898" x="2395538" y="3328988"/>
          <p14:tracePt t="96931" x="2392363" y="3328988"/>
          <p14:tracePt t="97030" x="2397125" y="3328988"/>
          <p14:tracePt t="97038" x="2406650" y="3324225"/>
          <p14:tracePt t="97065" x="2573338" y="3286125"/>
          <p14:tracePt t="97098" x="3016250" y="3014663"/>
          <p14:tracePt t="97132" x="3754438" y="2466975"/>
          <p14:tracePt t="97165" x="4287838" y="2090738"/>
          <p14:tracePt t="97198" x="4468813" y="1954213"/>
          <p14:tracePt t="97232" x="4557713" y="1857375"/>
          <p14:tracePt t="97265" x="4649788" y="1781175"/>
          <p14:tracePt t="97298" x="4745038" y="1681163"/>
          <p14:tracePt t="97332" x="4867275" y="1582738"/>
          <p14:tracePt t="97365" x="4910138" y="1558925"/>
          <p14:tracePt t="97399" x="4948238" y="1539875"/>
          <p14:tracePt t="97432" x="4986338" y="1524000"/>
          <p14:tracePt t="97465" x="5178425" y="1462088"/>
          <p14:tracePt t="97499" x="5268913" y="1428750"/>
          <p14:tracePt t="97532" x="5302250" y="1416050"/>
          <p14:tracePt t="97565" x="5310188" y="1414463"/>
          <p14:tracePt t="97599" x="5311775" y="1414463"/>
          <p14:tracePt t="97632" x="5314950" y="1411288"/>
          <p14:tracePt t="97665" x="5326063" y="1409700"/>
          <p14:tracePt t="97669" x="5329238" y="1409700"/>
          <p14:tracePt t="97699" x="5345113" y="1406525"/>
          <p14:tracePt t="97732" x="5402263" y="1404938"/>
          <p14:tracePt t="97765" x="5519738" y="1400175"/>
          <p14:tracePt t="97799" x="5568950" y="1387475"/>
          <p14:tracePt t="97832" x="5668963" y="1381125"/>
          <p14:tracePt t="97866" x="5702300" y="1377950"/>
          <p14:tracePt t="97899" x="5730875" y="1373188"/>
          <p14:tracePt t="97933" x="5743575" y="1371600"/>
          <p14:tracePt t="97966" x="5757863" y="1368425"/>
          <p14:tracePt t="97999" x="5772150" y="1368425"/>
          <p14:tracePt t="98032" x="5815013" y="1368425"/>
          <p14:tracePt t="98066" x="5843588" y="1368425"/>
          <p14:tracePt t="98099" x="5878513" y="1358900"/>
          <p14:tracePt t="98133" x="5895975" y="1357313"/>
          <p14:tracePt t="98166" x="5915025" y="1352550"/>
          <p14:tracePt t="98199" x="5935663" y="1347788"/>
          <p14:tracePt t="98232" x="5945188" y="1347788"/>
          <p14:tracePt t="98266" x="5957888" y="1344613"/>
          <p14:tracePt t="98299" x="5967413" y="1343025"/>
          <p14:tracePt t="98333" x="5973763" y="1343025"/>
          <p14:tracePt t="98366" x="5976938" y="1339850"/>
          <p14:tracePt t="98470" x="6007100" y="1339850"/>
          <p14:tracePt t="98478" x="6019800" y="1344613"/>
          <p14:tracePt t="98500" x="6054725" y="1366838"/>
          <p14:tracePt t="98533" x="6110288" y="1400175"/>
          <p14:tracePt t="98566" x="6045200" y="1406525"/>
          <p14:tracePt t="98942" x="6045200" y="1404938"/>
          <p14:tracePt t="98950" x="6045200" y="1401763"/>
          <p14:tracePt t="98967" x="6049963" y="1401763"/>
          <p14:tracePt t="99000" x="6059488" y="1401763"/>
          <p14:tracePt t="99034" x="6057900" y="1401763"/>
          <p14:tracePt t="99230" x="6054725" y="1401763"/>
          <p14:tracePt t="99278" x="6053138" y="1400175"/>
          <p14:tracePt t="99310" x="6049963" y="1400175"/>
          <p14:tracePt t="99342" x="6049963" y="1397000"/>
          <p14:tracePt t="99374" x="6049963" y="1395413"/>
          <p14:tracePt t="99598" x="6048375" y="1395413"/>
          <p14:tracePt t="99606" x="6045200" y="1395413"/>
          <p14:tracePt t="99655" x="6043613" y="1395413"/>
          <p14:tracePt t="99822" x="6040438" y="1395413"/>
          <p14:tracePt t="99998" x="6038850" y="1395413"/>
          <p14:tracePt t="100038" x="6034088" y="1395413"/>
          <p14:tracePt t="100062" x="6030913" y="1395413"/>
          <p14:tracePt t="100086" x="6029325" y="1395413"/>
          <p14:tracePt t="100102" x="6026150" y="1395413"/>
          <p14:tracePt t="100135" x="6021388" y="1395413"/>
          <p14:tracePt t="100168" x="6019800" y="1395413"/>
          <p14:tracePt t="100201" x="6016625" y="1392238"/>
          <p14:tracePt t="101030" x="6019800" y="1392238"/>
          <p14:tracePt t="101038" x="6157913" y="1392238"/>
          <p14:tracePt t="101046" x="6215063" y="1428750"/>
          <p14:tracePt t="101069" x="6267450" y="1435100"/>
          <p14:tracePt t="101102" x="6278563" y="1438275"/>
          <p14:tracePt t="101135" x="6267450" y="1419225"/>
          <p14:tracePt t="101414" x="6267450" y="1416050"/>
          <p14:tracePt t="101431" x="6269038" y="1416050"/>
          <p14:tracePt t="101446" x="6272213" y="1414463"/>
          <p14:tracePt t="101469" x="6281738" y="1411288"/>
          <p14:tracePt t="101503" x="6311900" y="1392238"/>
          <p14:tracePt t="101536" x="6477000" y="1362075"/>
          <p14:tracePt t="101569" x="6738938" y="1320800"/>
          <p14:tracePt t="101603" x="7054850" y="1300163"/>
          <p14:tracePt t="101637" x="7419975" y="1300163"/>
          <p14:tracePt t="101669" x="7631113" y="1296988"/>
          <p14:tracePt t="101703" x="7783513" y="1281113"/>
          <p14:tracePt t="101736" x="7834313" y="1276350"/>
          <p14:tracePt t="101770" x="7858125" y="1273175"/>
          <p14:tracePt t="101803" x="7877175" y="1268413"/>
          <p14:tracePt t="101837" x="7896225" y="1258888"/>
          <p14:tracePt t="101870" x="7905750" y="1254125"/>
          <p14:tracePt t="101903" x="7924800" y="1257300"/>
          <p14:tracePt t="101936" x="7935913" y="1254125"/>
          <p14:tracePt t="101970" x="7967663" y="1244600"/>
          <p14:tracePt t="102003" x="8026400" y="1228725"/>
          <p14:tracePt t="102036" x="8072438" y="1216025"/>
          <p14:tracePt t="102286" x="8067675" y="1216025"/>
          <p14:tracePt t="102294" x="8058150" y="1219200"/>
          <p14:tracePt t="102304" x="8053388" y="1220788"/>
          <p14:tracePt t="102337" x="8021638" y="1239838"/>
          <p14:tracePt t="102370" x="7996238" y="1263650"/>
          <p14:tracePt t="102404" x="7974013" y="1287463"/>
          <p14:tracePt t="102437" x="7948613" y="1316038"/>
          <p14:tracePt t="102470" x="7929563" y="1333500"/>
          <p14:tracePt t="102504" x="7907338" y="1357313"/>
          <p14:tracePt t="102537" x="7900988" y="1368425"/>
          <p14:tracePt t="102570" x="7896225" y="1382713"/>
          <p14:tracePt t="102604" x="7891463" y="1400175"/>
          <p14:tracePt t="102637" x="7891463" y="1454150"/>
          <p14:tracePt t="102670" x="7891463" y="1558925"/>
          <p14:tracePt t="102704" x="7891463" y="1752600"/>
          <p14:tracePt t="102737" x="7902575" y="1857375"/>
          <p14:tracePt t="102770" x="7916863" y="1916113"/>
          <p14:tracePt t="102804" x="7926388" y="1944688"/>
          <p14:tracePt t="102837" x="7931150" y="1944688"/>
          <p14:tracePt t="102871" x="7950200" y="1944688"/>
          <p14:tracePt t="102904" x="7977188" y="1943100"/>
          <p14:tracePt t="102937" x="8021638" y="1928813"/>
          <p14:tracePt t="102971" x="8062913" y="1897063"/>
          <p14:tracePt t="103005" x="8120063" y="1847850"/>
          <p14:tracePt t="103038" x="8212138" y="1711325"/>
          <p14:tracePt t="103071" x="8250238" y="1606550"/>
          <p14:tracePt t="103105" x="8258175" y="1568450"/>
          <p14:tracePt t="103138" x="8258175" y="1533525"/>
          <p14:tracePt t="103171" x="8253413" y="1457325"/>
          <p14:tracePt t="103175" x="8253413" y="1454150"/>
          <p14:tracePt t="103205" x="8234363" y="1401763"/>
          <p14:tracePt t="103238" x="8207375" y="1363663"/>
          <p14:tracePt t="103271" x="8164513" y="1304925"/>
          <p14:tracePt t="103304" x="8140700" y="1266825"/>
          <p14:tracePt t="103338" x="8120063" y="1247775"/>
          <p14:tracePt t="103371" x="8116888" y="1244600"/>
          <p14:tracePt t="103405" x="8102600" y="1244600"/>
          <p14:tracePt t="103438" x="8086725" y="1252538"/>
          <p14:tracePt t="103471" x="8067675" y="1263650"/>
          <p14:tracePt t="103505" x="8048625" y="1282700"/>
          <p14:tracePt t="103538" x="8024813" y="1339850"/>
          <p14:tracePt t="103571" x="7993063" y="1433513"/>
          <p14:tracePt t="103605" x="7983538" y="1585913"/>
          <p14:tracePt t="103638" x="7983538" y="1704975"/>
          <p14:tracePt t="103671" x="7993063" y="1743075"/>
          <p14:tracePt t="103705" x="8005763" y="1754188"/>
          <p14:tracePt t="103738" x="8020050" y="1757363"/>
          <p14:tracePt t="103772" x="8078788" y="1725613"/>
          <p14:tracePt t="103805" x="8240713" y="1587500"/>
          <p14:tracePt t="103838" x="8296275" y="1477963"/>
          <p14:tracePt t="103872" x="8307388" y="1320800"/>
          <p14:tracePt t="103905" x="8307388" y="1277938"/>
          <p14:tracePt t="103938" x="8305800" y="1258888"/>
          <p14:tracePt t="103973" x="8293100" y="1243013"/>
          <p14:tracePt t="104005" x="8281988" y="1235075"/>
          <p14:tracePt t="104038" x="8243888" y="1235075"/>
          <p14:tracePt t="104072" x="8188325" y="1233488"/>
          <p14:tracePt t="104105" x="8167688" y="1233488"/>
          <p14:tracePt t="104139" x="8150225" y="1233488"/>
          <p14:tracePt t="104173" x="8126413" y="1235075"/>
          <p14:tracePt t="104205" x="8124825" y="1235075"/>
          <p14:tracePt t="104606" x="8121650" y="1235075"/>
          <p14:tracePt t="104614" x="8116888" y="1235075"/>
          <p14:tracePt t="104654" x="8115300" y="1235075"/>
          <p14:tracePt t="104672" x="8115300" y="1238250"/>
          <p14:tracePt t="104706" x="8115300" y="1243013"/>
          <p14:tracePt t="104740" x="8115300" y="1249363"/>
          <p14:tracePt t="104773" x="8115300" y="1257300"/>
          <p14:tracePt t="104806" x="8124825" y="1281113"/>
          <p14:tracePt t="104839" x="8126413" y="1344613"/>
          <p14:tracePt t="104873" x="8129588" y="1400175"/>
          <p14:tracePt t="104906" x="8134350" y="1438275"/>
          <p14:tracePt t="104939" x="8135938" y="1449388"/>
          <p14:tracePt t="104973" x="8135938" y="1454150"/>
          <p14:tracePt t="105278" x="8135938" y="1457325"/>
          <p14:tracePt t="105878" x="8135938" y="1454150"/>
          <p14:tracePt t="106182" x="8135938" y="1452563"/>
          <p14:tracePt t="106190" x="8139113" y="1449388"/>
          <p14:tracePt t="106207" x="8140700" y="1444625"/>
          <p14:tracePt t="106241" x="8140700" y="1439863"/>
          <p14:tracePt t="106274" x="8140700" y="1438275"/>
          <p14:tracePt t="108478" x="8143875" y="1435100"/>
          <p14:tracePt t="108486" x="8143875" y="1433513"/>
          <p14:tracePt t="108510" x="8140700" y="1409700"/>
          <p14:tracePt t="108543" x="8140700" y="1319213"/>
          <p14:tracePt t="108576" x="8143875" y="1277938"/>
          <p14:tracePt t="108610" x="8143875" y="1266825"/>
          <p14:tracePt t="108677" x="8143875" y="1262063"/>
          <p14:tracePt t="108710" x="8140700" y="1258888"/>
          <p14:tracePt t="108743" x="8131175" y="1258888"/>
          <p14:tracePt t="108776" x="8116888" y="1258888"/>
          <p14:tracePt t="108810" x="8105775" y="1263650"/>
          <p14:tracePt t="108843" x="8067675" y="1316038"/>
          <p14:tracePt t="108877" x="8024813" y="1471613"/>
          <p14:tracePt t="108910" x="8001000" y="1706563"/>
          <p14:tracePt t="108943" x="7997825" y="1743075"/>
          <p14:tracePt t="108977" x="8001000" y="1754188"/>
          <p14:tracePt t="109010" x="7991475" y="1771650"/>
          <p14:tracePt t="109043" x="8020050" y="1781175"/>
          <p14:tracePt t="109077" x="8131175" y="1792288"/>
          <p14:tracePt t="109110" x="8215313" y="1792288"/>
          <p14:tracePt t="109144" x="8231188" y="1781175"/>
          <p14:tracePt t="109177" x="8258175" y="1657350"/>
          <p14:tracePt t="109181" x="8267700" y="1620838"/>
          <p14:tracePt t="109210" x="8293100" y="1549400"/>
          <p14:tracePt t="109244" x="8302625" y="1514475"/>
          <p14:tracePt t="109277" x="8291513" y="1471613"/>
          <p14:tracePt t="109310" x="8274050" y="1420813"/>
          <p14:tracePt t="109344" x="8250238" y="1385888"/>
          <p14:tracePt t="109377" x="8229600" y="1366838"/>
          <p14:tracePt t="109410" x="8210550" y="1354138"/>
          <p14:tracePt t="109444" x="8181975" y="1354138"/>
          <p14:tracePt t="109477" x="8145463" y="1354138"/>
          <p14:tracePt t="109510" x="8105775" y="1354138"/>
          <p14:tracePt t="109544" x="8054975" y="1366838"/>
          <p14:tracePt t="109577" x="7991475" y="1419225"/>
          <p14:tracePt t="109610" x="7953375" y="1471613"/>
          <p14:tracePt t="109645" x="7940675" y="1530350"/>
          <p14:tracePt t="109677" x="7954963" y="1571625"/>
          <p14:tracePt t="109711" x="7972425" y="1597025"/>
          <p14:tracePt t="109744" x="7996238" y="1619250"/>
          <p14:tracePt t="109778" x="8048625" y="1619250"/>
          <p14:tracePt t="109811" x="8148638" y="1577975"/>
          <p14:tracePt t="109845" x="8234363" y="1462088"/>
          <p14:tracePt t="109878" x="8250238" y="1416050"/>
          <p14:tracePt t="109911" x="8255000" y="1382713"/>
          <p14:tracePt t="109944" x="8253413" y="1319213"/>
          <p14:tracePt t="109978" x="8250238" y="1282700"/>
          <p14:tracePt t="110011" x="8243888" y="1249363"/>
          <p14:tracePt t="110045" x="8231188" y="1220788"/>
          <p14:tracePt t="110078" x="8212138" y="1200150"/>
          <p14:tracePt t="110111" x="8202613" y="1187450"/>
          <p14:tracePt t="110145" x="8169275" y="1187450"/>
          <p14:tracePt t="110149" x="8154988" y="1187450"/>
          <p14:tracePt t="110178" x="8054975" y="1187450"/>
          <p14:tracePt t="110211" x="7983538" y="1200150"/>
          <p14:tracePt t="110245" x="7940675" y="1235075"/>
          <p14:tracePt t="110278" x="7888288" y="1316038"/>
          <p14:tracePt t="110312" x="7874000" y="1390650"/>
          <p14:tracePt t="110345" x="7874000" y="1466850"/>
          <p14:tracePt t="110378" x="7888288" y="1535113"/>
          <p14:tracePt t="110411" x="7910513" y="1577975"/>
          <p14:tracePt t="110444" x="7964488" y="1624013"/>
          <p14:tracePt t="110477" x="7997825" y="1662113"/>
          <p14:tracePt t="110511" x="8069263" y="1676400"/>
          <p14:tracePt t="110545" x="8131175" y="1681163"/>
          <p14:tracePt t="110578" x="8186738" y="1638300"/>
          <p14:tracePt t="110612" x="8267700" y="1538288"/>
          <p14:tracePt t="110645" x="8296275" y="1371600"/>
          <p14:tracePt t="110678" x="8281988" y="1181100"/>
          <p14:tracePt t="110712" x="8272463" y="1096963"/>
          <p14:tracePt t="110745" x="8258175" y="1063625"/>
          <p14:tracePt t="110778" x="8226425" y="1019175"/>
          <p14:tracePt t="110812" x="8150225" y="928688"/>
          <p14:tracePt t="110845" x="8077200" y="911225"/>
          <p14:tracePt t="110879" x="8067675" y="909638"/>
          <p14:tracePt t="110912" x="8054975" y="919163"/>
          <p14:tracePt t="110945" x="8043863" y="928688"/>
          <p14:tracePt t="110979" x="8029575" y="944563"/>
          <p14:tracePt t="111013" x="8016875" y="962025"/>
          <p14:tracePt t="111045" x="8012113" y="996950"/>
          <p14:tracePt t="111079" x="8007350" y="1082675"/>
          <p14:tracePt t="111112" x="8007350" y="1143000"/>
          <p14:tracePt t="111146" x="8015288" y="1230313"/>
          <p14:tracePt t="111149" x="8015288" y="1243013"/>
          <p14:tracePt t="111179" x="8029575" y="1296988"/>
          <p14:tracePt t="111213" x="8072438" y="1328738"/>
          <p14:tracePt t="111246" x="8191500" y="1343025"/>
          <p14:tracePt t="111279" x="8264525" y="1335088"/>
          <p14:tracePt t="111312" x="8429625" y="1301750"/>
          <p14:tracePt t="111346" x="8501063" y="1196975"/>
          <p14:tracePt t="111379" x="8521700" y="1100138"/>
          <p14:tracePt t="111413" x="8524875" y="1063625"/>
          <p14:tracePt t="111446" x="8524875" y="1016000"/>
          <p14:tracePt t="111479" x="8524875" y="996950"/>
          <p14:tracePt t="111513" x="8524875" y="990600"/>
          <p14:tracePt t="111546" x="8524875" y="987425"/>
          <p14:tracePt t="111613" x="8516938" y="985838"/>
          <p14:tracePt t="111646" x="8505825" y="985838"/>
          <p14:tracePt t="111679" x="8502650" y="985838"/>
          <p14:tracePt t="124198" x="8501063" y="985838"/>
          <p14:tracePt t="124206" x="8488363" y="985838"/>
          <p14:tracePt t="124225" x="8397875" y="1004888"/>
          <p14:tracePt t="124259" x="8291513" y="1016000"/>
          <p14:tracePt t="124293" x="8255000" y="1014413"/>
          <p14:tracePt t="124325" x="8077200" y="1014413"/>
          <p14:tracePt t="124359" x="7777163" y="1023938"/>
          <p14:tracePt t="124392" x="7586663" y="1047750"/>
          <p14:tracePt t="124426" x="7567613" y="1062038"/>
          <p14:tracePt t="124459" x="7558088" y="1068388"/>
          <p14:tracePt t="124493" x="7505700" y="1092200"/>
          <p14:tracePt t="124526" x="7364413" y="1139825"/>
          <p14:tracePt t="124559" x="7191375" y="1152525"/>
          <p14:tracePt t="124592" x="6819900" y="1152525"/>
          <p14:tracePt t="124626" x="6373813" y="1158875"/>
          <p14:tracePt t="124659" x="5995988" y="1187450"/>
          <p14:tracePt t="124662" x="5911850" y="1192213"/>
          <p14:tracePt t="124693" x="5716588" y="1219200"/>
          <p14:tracePt t="124726" x="5572125" y="1243013"/>
          <p14:tracePt t="124759" x="5530850" y="1247775"/>
          <p14:tracePt t="124792" x="5516563" y="1263650"/>
          <p14:tracePt t="124826" x="5502275" y="1282700"/>
          <p14:tracePt t="124859" x="5487988" y="1301750"/>
          <p14:tracePt t="124893" x="5483225" y="1314450"/>
          <p14:tracePt t="124926" x="5459413" y="1339850"/>
          <p14:tracePt t="124959" x="5383213" y="1409700"/>
          <p14:tracePt t="124993" x="5305425" y="1481138"/>
          <p14:tracePt t="125026" x="5297488" y="1471613"/>
          <p14:tracePt t="125059" x="5321300" y="1328738"/>
          <p14:tracePt t="125294" x="5324475" y="1328738"/>
          <p14:tracePt t="125302" x="5334000" y="1328738"/>
          <p14:tracePt t="125326" x="5338763" y="1328738"/>
          <p14:tracePt t="125360" x="5340350" y="1333500"/>
          <p14:tracePt t="125393" x="5354638" y="1333500"/>
          <p14:tracePt t="125427" x="5357813" y="1325563"/>
          <p14:tracePt t="125460" x="5354638" y="1319213"/>
          <p14:tracePt t="125493" x="5354638" y="1316038"/>
          <p14:tracePt t="125560" x="5367338" y="1306513"/>
          <p14:tracePt t="125593" x="5407025" y="1292225"/>
          <p14:tracePt t="125627" x="5526088" y="1266825"/>
          <p14:tracePt t="125661" x="5697538" y="1235075"/>
          <p14:tracePt t="125693" x="5738813" y="1235075"/>
          <p14:tracePt t="125726" x="5776913" y="1238250"/>
          <p14:tracePt t="125760" x="5872163" y="1235075"/>
          <p14:tracePt t="125793" x="5915025" y="1235075"/>
          <p14:tracePt t="125827" x="5935663" y="1235075"/>
          <p14:tracePt t="125861" x="5957888" y="1239838"/>
          <p14:tracePt t="125894" x="5967413" y="1239838"/>
          <p14:tracePt t="125928" x="5973763" y="1244600"/>
          <p14:tracePt t="125960" x="5991225" y="1263650"/>
          <p14:tracePt t="125994" x="6002338" y="1281113"/>
          <p14:tracePt t="126027" x="6002338" y="1282700"/>
          <p14:tracePt t="126061" x="6007100" y="1314450"/>
          <p14:tracePt t="126094" x="6007100" y="1316038"/>
          <p14:tracePt t="126127" x="6007100" y="1319213"/>
          <p14:tracePt t="126161" x="6002338" y="1319213"/>
          <p14:tracePt t="126165" x="5997575" y="1319213"/>
          <p14:tracePt t="126194" x="5973763" y="1319213"/>
          <p14:tracePt t="126227" x="5949950" y="1316038"/>
          <p14:tracePt t="126261" x="5943600" y="1311275"/>
          <p14:tracePt t="126294" x="5921375" y="1304925"/>
          <p14:tracePt t="126327" x="5910263" y="1300163"/>
          <p14:tracePt t="126361" x="5905500" y="1300163"/>
          <p14:tracePt t="126394" x="5902325" y="1300163"/>
          <p14:tracePt t="126427" x="5883275" y="1300163"/>
          <p14:tracePt t="126461" x="5868988" y="1300163"/>
          <p14:tracePt t="126462" x="5867400" y="1300163"/>
          <p14:tracePt t="126494" x="5862638" y="1301750"/>
          <p14:tracePt t="126528" x="5857875" y="1306513"/>
          <p14:tracePt t="126561" x="5857875" y="1311275"/>
          <p14:tracePt t="126594" x="5857875" y="1323975"/>
          <p14:tracePt t="126628" x="5857875" y="1338263"/>
          <p14:tracePt t="126661" x="5859463" y="1352550"/>
          <p14:tracePt t="126695" x="5859463" y="1377950"/>
          <p14:tracePt t="126728" x="5859463" y="1400175"/>
          <p14:tracePt t="126761" x="5859463" y="1404938"/>
          <p14:tracePt t="126958" x="5857875" y="1404938"/>
          <p14:tracePt t="127478" x="5857875" y="1401763"/>
          <p14:tracePt t="127486" x="5857875" y="1400175"/>
          <p14:tracePt t="127502" x="5857875" y="1397000"/>
          <p14:tracePt t="127529" x="5857875" y="1392238"/>
          <p14:tracePt t="127562" x="5857875" y="1381125"/>
          <p14:tracePt t="127595" x="5859463" y="1373188"/>
          <p14:tracePt t="127629" x="5864225" y="1366838"/>
          <p14:tracePt t="127662" x="5872163" y="1366838"/>
          <p14:tracePt t="127696" x="5891213" y="1371600"/>
          <p14:tracePt t="127729" x="5910263" y="1376363"/>
          <p14:tracePt t="127762" x="5916613" y="1382713"/>
          <p14:tracePt t="127795" x="5919788" y="1385888"/>
          <p14:tracePt t="127966" x="5916613" y="1385888"/>
          <p14:tracePt t="127982" x="5915025" y="1385888"/>
          <p14:tracePt t="128062" x="5911850" y="1385888"/>
          <p14:tracePt t="128152" x="5910263" y="1385888"/>
          <p14:tracePt t="128238" x="5907088" y="1385888"/>
          <p14:tracePt t="128318" x="5905500" y="1385888"/>
          <p14:tracePt t="129030" x="5902325" y="1385888"/>
          <p14:tracePt t="129038" x="5897563" y="1385888"/>
          <p14:tracePt t="129064" x="5883275" y="1382713"/>
          <p14:tracePt t="129097" x="5862638" y="1381125"/>
          <p14:tracePt t="129130" x="5848350" y="1381125"/>
          <p14:tracePt t="129163" x="5838825" y="1381125"/>
          <p14:tracePt t="129167" x="5835650" y="1381125"/>
          <p14:tracePt t="129197" x="5830888" y="1382713"/>
          <p14:tracePt t="129230" x="5821363" y="1392238"/>
          <p14:tracePt t="129264" x="5819775" y="1401763"/>
          <p14:tracePt t="129297" x="5824538" y="1406525"/>
          <p14:tracePt t="129330" x="5826125" y="1406525"/>
          <p14:tracePt t="129454" x="5829300" y="1404938"/>
          <p14:tracePt t="129462" x="5830888" y="1400175"/>
          <p14:tracePt t="129470" x="5834063" y="1397000"/>
          <p14:tracePt t="129497" x="5835650" y="1387475"/>
          <p14:tracePt t="129531" x="5840413" y="1368425"/>
          <p14:tracePt t="129564" x="5840413" y="1352550"/>
          <p14:tracePt t="129597" x="5840413" y="1344613"/>
          <p14:tracePt t="129631" x="5840413" y="1338263"/>
          <p14:tracePt t="129664" x="5840413" y="1335088"/>
          <p14:tracePt t="129697" x="5838825" y="1333500"/>
          <p14:tracePt t="129765" x="5834063" y="1330325"/>
          <p14:tracePt t="129798" x="5830888" y="1330325"/>
          <p14:tracePt t="133638" x="5835650" y="1328738"/>
          <p14:tracePt t="133646" x="5838825" y="1328738"/>
          <p14:tracePt t="133668" x="5854700" y="1319213"/>
          <p14:tracePt t="133701" x="5873750" y="1309688"/>
          <p14:tracePt t="133735" x="5881688" y="1306513"/>
          <p14:tracePt t="134710" x="5891213" y="1309688"/>
          <p14:tracePt t="134718" x="5910263" y="1309688"/>
          <p14:tracePt t="134736" x="5900738" y="1304925"/>
          <p14:tracePt t="134769" x="5892800" y="1301750"/>
          <p14:tracePt t="135062" x="5883275" y="1301750"/>
          <p14:tracePt t="135070" x="5878513" y="1300163"/>
          <p14:tracePt t="135078" x="5873750" y="1292225"/>
          <p14:tracePt t="135103" x="5873750" y="1287463"/>
          <p14:tracePt t="135136" x="5868988" y="1287463"/>
          <p14:tracePt t="135170" x="5867400" y="1287463"/>
          <p14:tracePt t="135203" x="5864225" y="1287463"/>
          <p14:tracePt t="135236" x="5862638" y="1287463"/>
          <p14:tracePt t="137206" x="5862638" y="1290638"/>
          <p14:tracePt t="137214" x="5862638" y="1300163"/>
          <p14:tracePt t="137238" x="5862638" y="1304925"/>
          <p14:tracePt t="137272" x="5857875" y="1309688"/>
          <p14:tracePt t="137638" x="5854700" y="1309688"/>
          <p14:tracePt t="137647" x="5849938" y="1316038"/>
          <p14:tracePt t="137672" x="5835650" y="1330325"/>
          <p14:tracePt t="137705" x="5819775" y="1352550"/>
          <p14:tracePt t="137739" x="5810250" y="1390650"/>
          <p14:tracePt t="137773" x="5811838" y="1433513"/>
          <p14:tracePt t="137805" x="5830888" y="1443038"/>
          <p14:tracePt t="137839" x="5854700" y="1444625"/>
          <p14:tracePt t="137872" x="5891213" y="1438275"/>
          <p14:tracePt t="137905" x="5897563" y="1438275"/>
          <p14:tracePt t="137939" x="5897563" y="1435100"/>
          <p14:tracePt t="137972" x="5897563" y="1433513"/>
          <p14:tracePt t="138006" x="5900738" y="1419225"/>
          <p14:tracePt t="138039" x="5902325" y="1409700"/>
          <p14:tracePt t="138072" x="5900738" y="1409700"/>
          <p14:tracePt t="138106" x="5897563" y="1406525"/>
          <p14:tracePt t="139662" x="5892800" y="1416050"/>
          <p14:tracePt t="139670" x="5892800" y="1449388"/>
          <p14:tracePt t="139678" x="5892800" y="1504950"/>
          <p14:tracePt t="139708" x="5892800" y="1797050"/>
          <p14:tracePt t="139742" x="5886450" y="2701925"/>
          <p14:tracePt t="139774" x="5897563" y="3295650"/>
          <p14:tracePt t="139807" x="5900738" y="3382963"/>
          <p14:tracePt t="139874" x="5902325" y="3381375"/>
          <p14:tracePt t="139908" x="5905500" y="3371850"/>
          <p14:tracePt t="139941" x="5907088" y="3368675"/>
          <p14:tracePt t="139974" x="5907088" y="3367088"/>
          <p14:tracePt t="140008" x="5915025" y="3371850"/>
          <p14:tracePt t="140041" x="5935663" y="3397250"/>
          <p14:tracePt t="140075" x="5972175" y="3473450"/>
          <p14:tracePt t="140108" x="5981700" y="3481388"/>
          <p14:tracePt t="140206" x="5973763" y="3473450"/>
          <p14:tracePt t="140214" x="5969000" y="3468688"/>
          <p14:tracePt t="140242" x="5940425" y="3367088"/>
          <p14:tracePt t="140275" x="5915025" y="3244850"/>
          <p14:tracePt t="140494" x="5915025" y="3243263"/>
          <p14:tracePt t="140502" x="5916613" y="3240088"/>
          <p14:tracePt t="140510" x="5919788" y="3238500"/>
          <p14:tracePt t="140542" x="5943600" y="3221038"/>
          <p14:tracePt t="140575" x="5948363" y="3209925"/>
          <p14:tracePt t="140608" x="5949950" y="3201988"/>
          <p14:tracePt t="140973" x="5938838" y="3205163"/>
          <p14:tracePt t="140981" x="5929313" y="3209925"/>
          <p14:tracePt t="141008" x="5853113" y="3228975"/>
          <p14:tracePt t="141042" x="5715000" y="3257550"/>
          <p14:tracePt t="141075" x="5645150" y="3276600"/>
          <p14:tracePt t="141109" x="5611813" y="3286125"/>
          <p14:tracePt t="141142" x="5567363" y="3297238"/>
          <p14:tracePt t="141176" x="5543550" y="3306763"/>
          <p14:tracePt t="141209" x="5510213" y="3325813"/>
          <p14:tracePt t="141242" x="5497513" y="3352800"/>
          <p14:tracePt t="141276" x="5473700" y="3411538"/>
          <p14:tracePt t="141309" x="5454650" y="3478213"/>
          <p14:tracePt t="141342" x="5449888" y="3514725"/>
          <p14:tracePt t="141376" x="5445125" y="3540125"/>
          <p14:tracePt t="141409" x="5448300" y="3568700"/>
          <p14:tracePt t="141443" x="5464175" y="3616325"/>
          <p14:tracePt t="141476" x="5557838" y="3630613"/>
          <p14:tracePt t="141509" x="5743575" y="3635375"/>
          <p14:tracePt t="141542" x="5943600" y="3595688"/>
          <p14:tracePt t="141576" x="6211888" y="3529013"/>
          <p14:tracePt t="141609" x="6353175" y="3449638"/>
          <p14:tracePt t="141643" x="6405563" y="3405188"/>
          <p14:tracePt t="141677" x="6557963" y="3287713"/>
          <p14:tracePt t="141709" x="6650038" y="3176588"/>
          <p14:tracePt t="141743" x="6657975" y="3159125"/>
          <p14:tracePt t="141776" x="6657975" y="3135313"/>
          <p14:tracePt t="141810" x="6657975" y="3067050"/>
          <p14:tracePt t="141843" x="6645275" y="3038475"/>
          <p14:tracePt t="141877" x="6578600" y="3021013"/>
          <p14:tracePt t="141910" x="6378575" y="3000375"/>
          <p14:tracePt t="141943" x="6049963" y="2995613"/>
          <p14:tracePt t="141976" x="5762625" y="3028950"/>
          <p14:tracePt t="142010" x="5348288" y="3163888"/>
          <p14:tracePt t="142043" x="5002213" y="3438525"/>
          <p14:tracePt t="142076" x="4924425" y="3567113"/>
          <p14:tracePt t="142110" x="4730750" y="3767138"/>
          <p14:tracePt t="142143" x="4629150" y="3906838"/>
          <p14:tracePt t="142177" x="4557713" y="4064000"/>
          <p14:tracePt t="142182" x="4549775" y="4073525"/>
          <p14:tracePt t="142210" x="4538663" y="4114800"/>
          <p14:tracePt t="142243" x="4524375" y="4167188"/>
          <p14:tracePt t="142277" x="4519613" y="4243388"/>
          <p14:tracePt t="142310" x="4545013" y="4281488"/>
          <p14:tracePt t="142344" x="4702175" y="4319588"/>
          <p14:tracePt t="142377" x="5068888" y="4340225"/>
          <p14:tracePt t="142411" x="5440363" y="4321175"/>
          <p14:tracePt t="142444" x="5838825" y="3981450"/>
          <p14:tracePt t="142477" x="6059488" y="3778250"/>
          <p14:tracePt t="142510" x="6416675" y="3386138"/>
          <p14:tracePt t="142544" x="6472238" y="3138488"/>
          <p14:tracePt t="142577" x="6491288" y="2940050"/>
          <p14:tracePt t="142610" x="6496050" y="2805113"/>
          <p14:tracePt t="142645" x="6492875" y="2738438"/>
          <p14:tracePt t="142677" x="6481763" y="2728913"/>
          <p14:tracePt t="142710" x="6457950" y="2719388"/>
          <p14:tracePt t="142744" x="6354763" y="2705100"/>
          <p14:tracePt t="142777" x="6211888" y="2690813"/>
          <p14:tracePt t="142811" x="6145213" y="2687638"/>
          <p14:tracePt t="142845" x="6072188" y="2687638"/>
          <p14:tracePt t="142877" x="5824538" y="2682875"/>
          <p14:tracePt t="142911" x="5486400" y="2725738"/>
          <p14:tracePt t="142944" x="5114925" y="2925763"/>
          <p14:tracePt t="142977" x="4878388" y="3181350"/>
          <p14:tracePt t="143011" x="4773613" y="3444875"/>
          <p14:tracePt t="143044" x="4740275" y="3702050"/>
          <p14:tracePt t="143077" x="4740275" y="3849688"/>
          <p14:tracePt t="143111" x="4759325" y="3890963"/>
          <p14:tracePt t="143144" x="4778375" y="3906838"/>
          <p14:tracePt t="143177" x="4786313" y="3925888"/>
          <p14:tracePt t="143211" x="4802188" y="3930650"/>
          <p14:tracePt t="143245" x="4857750" y="3938588"/>
          <p14:tracePt t="143278" x="5011738" y="3938588"/>
          <p14:tracePt t="143311" x="5016500" y="3938588"/>
          <p14:tracePt t="143345" x="5016500" y="3935413"/>
          <p14:tracePt t="143378" x="5016500" y="3929063"/>
          <p14:tracePt t="143411" x="5016500" y="3924300"/>
          <p14:tracePt t="143445" x="5021263" y="3911600"/>
          <p14:tracePt t="145070" x="5024438" y="3906838"/>
          <p14:tracePt t="145078" x="5057775" y="3895725"/>
          <p14:tracePt t="145086" x="5102225" y="3886200"/>
          <p14:tracePt t="145113" x="5287963" y="3854450"/>
          <p14:tracePt t="145146" x="5688013" y="3690938"/>
          <p14:tracePt t="145150" x="5792788" y="3657600"/>
          <p14:tracePt t="145180" x="5929313" y="3578225"/>
          <p14:tracePt t="145213" x="5964238" y="3552825"/>
          <p14:tracePt t="145214" x="5972175" y="3544888"/>
          <p14:tracePt t="145246" x="5988050" y="3535363"/>
          <p14:tracePt t="145280" x="6024563" y="3521075"/>
          <p14:tracePt t="145313" x="6048375" y="3511550"/>
          <p14:tracePt t="145346" x="6092825" y="3500438"/>
          <p14:tracePt t="145380" x="6135688" y="3495675"/>
          <p14:tracePt t="145413" x="6207125" y="3463925"/>
          <p14:tracePt t="145446" x="6224588" y="3444875"/>
          <p14:tracePt t="145480" x="6224588" y="3429000"/>
          <p14:tracePt t="145513" x="6224588" y="3402013"/>
          <p14:tracePt t="145547" x="6221413" y="3386138"/>
          <p14:tracePt t="145580" x="6221413" y="3382963"/>
          <p14:tracePt t="145614" x="6219825" y="3382963"/>
          <p14:tracePt t="145647" x="6216650" y="3382963"/>
          <p14:tracePt t="145862" x="6215063" y="3382963"/>
          <p14:tracePt t="145870" x="6211888" y="3382963"/>
          <p14:tracePt t="145880" x="6210300" y="3382963"/>
          <p14:tracePt t="145914" x="6202363" y="3381375"/>
          <p14:tracePt t="145947" x="6196013" y="3382963"/>
          <p14:tracePt t="145981" x="6183313" y="3382963"/>
          <p14:tracePt t="146014" x="6176963" y="3386138"/>
          <p14:tracePt t="146047" x="6172200" y="3381375"/>
          <p14:tracePt t="146081" x="6145213" y="3357563"/>
          <p14:tracePt t="146114" x="6096000" y="3340100"/>
          <p14:tracePt t="146147" x="6078538" y="3335338"/>
          <p14:tracePt t="146151" x="6073775" y="3335338"/>
          <p14:tracePt t="146181" x="6069013" y="3335338"/>
          <p14:tracePt t="146214" x="6045200" y="3333750"/>
          <p14:tracePt t="146247" x="6034088" y="3340100"/>
          <p14:tracePt t="146281" x="6010275" y="3357563"/>
          <p14:tracePt t="146314" x="5997575" y="3363913"/>
          <p14:tracePt t="146347" x="5991225" y="3367088"/>
          <p14:tracePt t="146381" x="5972175" y="3363913"/>
          <p14:tracePt t="146414" x="5954713" y="3368675"/>
          <p14:tracePt t="146447" x="5948363" y="3371850"/>
          <p14:tracePt t="146481" x="5945188" y="3373438"/>
          <p14:tracePt t="148510" x="5940425" y="3371850"/>
          <p14:tracePt t="148518" x="5848350" y="3306763"/>
          <p14:tracePt t="148526" x="5826125" y="3152775"/>
          <p14:tracePt t="148550" x="5719763" y="2759075"/>
          <p14:tracePt t="148583" x="5621338" y="2224088"/>
          <p14:tracePt t="148616" x="5624513" y="1966913"/>
          <p14:tracePt t="148650" x="5629275" y="1658938"/>
          <p14:tracePt t="148653" x="5624513" y="1554163"/>
          <p14:tracePt t="148683" x="5610225" y="1339850"/>
          <p14:tracePt t="148717" x="5600700" y="1166813"/>
          <p14:tracePt t="148750" x="5602288" y="1019175"/>
          <p14:tracePt t="148783" x="5607050" y="814388"/>
          <p14:tracePt t="148816" x="5607050" y="704850"/>
          <p14:tracePt t="148850" x="5597525" y="620713"/>
          <p14:tracePt t="148883" x="5578475" y="454025"/>
          <p14:tracePt t="148917" x="5572125" y="396875"/>
          <p14:tracePt t="148918" x="5568950" y="395288"/>
          <p14:tracePt t="148958" x="5567363" y="395288"/>
          <p14:tracePt t="148983" x="5564188" y="400050"/>
          <p14:tracePt t="149017" x="5567363" y="420688"/>
          <p14:tracePt t="149050" x="5611813" y="542925"/>
          <p14:tracePt t="149084" x="5673725" y="763588"/>
          <p14:tracePt t="149117" x="5688013" y="796925"/>
          <p14:tracePt t="149118" x="5691188" y="804863"/>
          <p14:tracePt t="149150" x="5692775" y="811213"/>
          <p14:tracePt t="149184" x="5692775" y="814388"/>
          <p14:tracePt t="149217" x="5695950" y="835025"/>
          <p14:tracePt t="149250" x="5702300" y="862013"/>
          <p14:tracePt t="149284" x="5719763" y="892175"/>
          <p14:tracePt t="149317" x="5748338" y="928688"/>
          <p14:tracePt t="149350" x="5768975" y="982663"/>
          <p14:tracePt t="149384" x="5792788" y="1000125"/>
          <p14:tracePt t="149417" x="5802313" y="1025525"/>
          <p14:tracePt t="149451" x="5816600" y="1039813"/>
          <p14:tracePt t="149518" x="5816600" y="1042988"/>
          <p14:tracePt t="149551" x="5826125" y="1054100"/>
          <p14:tracePt t="149584" x="5859463" y="1100138"/>
          <p14:tracePt t="149617" x="5891213" y="1187450"/>
          <p14:tracePt t="149651" x="5905500" y="1214438"/>
          <p14:tracePt t="149654" x="5905500" y="1216025"/>
          <p14:tracePt t="149910" x="5905500" y="1219200"/>
          <p14:tracePt t="149966" x="5905500" y="1220788"/>
          <p14:tracePt t="150189" x="5902325" y="1220788"/>
          <p14:tracePt t="150213" x="5900738" y="1220788"/>
          <p14:tracePt t="150246" x="5897563" y="1220788"/>
          <p14:tracePt t="150422" x="5895975" y="1220788"/>
          <p14:tracePt t="150454" x="5892800" y="1220788"/>
          <p14:tracePt t="150502" x="5891213" y="1220788"/>
          <p14:tracePt t="150574" x="5888038" y="1220788"/>
          <p14:tracePt t="159309" x="5888038" y="1223963"/>
          <p14:tracePt t="159318" x="5878513" y="1343025"/>
          <p14:tracePt t="159326" x="5878513" y="1401763"/>
          <p14:tracePt t="159360" x="5872163" y="1754188"/>
          <p14:tracePt t="159394" x="5873750" y="2106613"/>
          <p14:tracePt t="159427" x="5883275" y="2301875"/>
          <p14:tracePt t="159461" x="5891213" y="2516188"/>
          <p14:tracePt t="159461" x="5888038" y="2573338"/>
          <p14:tracePt t="159494" x="5868988" y="2720975"/>
          <p14:tracePt t="159527" x="5838825" y="2824163"/>
          <p14:tracePt t="159561" x="5830888" y="2882900"/>
          <p14:tracePt t="159594" x="5829300" y="2916238"/>
          <p14:tracePt t="159627" x="5829300" y="2938463"/>
          <p14:tracePt t="159661" x="5829300" y="2967038"/>
          <p14:tracePt t="159662" x="5829300" y="2973388"/>
          <p14:tracePt t="159694" x="5826125" y="3090863"/>
          <p14:tracePt t="159727" x="5819775" y="3406775"/>
          <p14:tracePt t="159761" x="5835650" y="3533775"/>
          <p14:tracePt t="159794" x="5835650" y="3578225"/>
          <p14:tracePt t="159827" x="5819775" y="3629025"/>
          <p14:tracePt t="159861" x="5795963" y="3671888"/>
          <p14:tracePt t="159894" x="5797550" y="3683000"/>
          <p14:tracePt t="159928" x="5795963" y="3667125"/>
          <p14:tracePt t="159961" x="5797550" y="3652838"/>
          <p14:tracePt t="159995" x="5800725" y="3638550"/>
          <p14:tracePt t="160028" x="5800725" y="3633788"/>
          <p14:tracePt t="160061" x="5800725" y="3630613"/>
          <p14:tracePt t="160142" x="5797550" y="3630613"/>
          <p14:tracePt t="160174" x="5795963" y="3630613"/>
          <p14:tracePt t="160195" x="5783263" y="3635375"/>
          <p14:tracePt t="160228" x="5768975" y="3649663"/>
          <p14:tracePt t="160261" x="5759450" y="3662363"/>
          <p14:tracePt t="160295" x="5767388" y="3662363"/>
          <p14:tracePt t="160328" x="5816600" y="3648075"/>
          <p14:tracePt t="160361" x="5924550" y="3624263"/>
          <p14:tracePt t="160395" x="6126163" y="3595688"/>
          <p14:tracePt t="160428" x="6202363" y="3581400"/>
          <p14:tracePt t="160462" x="6211888" y="3581400"/>
          <p14:tracePt t="160495" x="6240463" y="3576638"/>
          <p14:tracePt t="160528" x="6283325" y="3567113"/>
          <p14:tracePt t="160562" x="6310313" y="3563938"/>
          <p14:tracePt t="160595" x="6311900" y="3557588"/>
          <p14:tracePt t="160628" x="6357938" y="3543300"/>
          <p14:tracePt t="160662" x="6388100" y="3538538"/>
          <p14:tracePt t="160695" x="6410325" y="3529013"/>
          <p14:tracePt t="160729" x="6434138" y="3505200"/>
          <p14:tracePt t="160762" x="6440488" y="3495675"/>
          <p14:tracePt t="160795" x="6440488" y="3492500"/>
          <p14:tracePt t="160870" x="6440488" y="3490913"/>
          <p14:tracePt t="160878" x="6440488" y="3487738"/>
          <p14:tracePt t="160910" x="6440488" y="3486150"/>
          <p14:tracePt t="160929" x="6440488" y="3482975"/>
          <p14:tracePt t="160962" x="6438900" y="3473450"/>
          <p14:tracePt t="160995" x="6434138" y="3467100"/>
          <p14:tracePt t="161029" x="6407150" y="3462338"/>
          <p14:tracePt t="161062" x="6176963" y="3452813"/>
          <p14:tracePt t="161095" x="5978525" y="3452813"/>
          <p14:tracePt t="161129" x="5945188" y="3448050"/>
          <p14:tracePt t="161195" x="5943600" y="3448050"/>
          <p14:tracePt t="161310" x="5945188" y="3444875"/>
          <p14:tracePt t="161318" x="5949950" y="3440113"/>
          <p14:tracePt t="161329" x="5953125" y="3438525"/>
          <p14:tracePt t="161362" x="5967413" y="3421063"/>
          <p14:tracePt t="161396" x="5988050" y="3402013"/>
          <p14:tracePt t="161429" x="6007100" y="3390900"/>
          <p14:tracePt t="161462" x="6019800" y="3378200"/>
          <p14:tracePt t="161496" x="6043613" y="3354388"/>
          <p14:tracePt t="161529" x="6059488" y="3330575"/>
          <p14:tracePt t="161562" x="6069013" y="3333750"/>
          <p14:tracePt t="161596" x="6072188" y="3328988"/>
          <p14:tracePt t="161629" x="6072188" y="3321050"/>
          <p14:tracePt t="161694" x="6069013" y="3321050"/>
          <p14:tracePt t="161711" x="6067425" y="3321050"/>
          <p14:tracePt t="161734" x="6064250" y="3321050"/>
          <p14:tracePt t="161763" x="6054725" y="3321050"/>
          <p14:tracePt t="161797" x="6029325" y="3319463"/>
          <p14:tracePt t="161830" x="6002338" y="3319463"/>
          <p14:tracePt t="161863" x="5976938" y="3319463"/>
          <p14:tracePt t="161896" x="5959475" y="3319463"/>
          <p14:tracePt t="161930" x="5953125" y="3311525"/>
          <p14:tracePt t="161963" x="5926138" y="3333750"/>
          <p14:tracePt t="161997" x="5900738" y="3352800"/>
          <p14:tracePt t="162030" x="5878513" y="3354388"/>
          <p14:tracePt t="162063" x="5862638" y="3367088"/>
          <p14:tracePt t="162096" x="5853113" y="3386138"/>
          <p14:tracePt t="162130" x="5848350" y="3402013"/>
          <p14:tracePt t="162163" x="5859463" y="3424238"/>
          <p14:tracePt t="162167" x="5862638" y="3430588"/>
          <p14:tracePt t="162197" x="5876925" y="3433763"/>
          <p14:tracePt t="162230" x="5892800" y="3438525"/>
          <p14:tracePt t="162263" x="5915025" y="3443288"/>
          <p14:tracePt t="162297" x="5935663" y="3424238"/>
          <p14:tracePt t="162330" x="5957888" y="3390900"/>
          <p14:tracePt t="162363" x="5959475" y="3381375"/>
          <p14:tracePt t="162396" x="5957888" y="3371850"/>
          <p14:tracePt t="162430" x="5948363" y="3368675"/>
          <p14:tracePt t="162463" x="5926138" y="3362325"/>
          <p14:tracePt t="162497" x="5876925" y="3362325"/>
          <p14:tracePt t="162530" x="5816600" y="3362325"/>
          <p14:tracePt t="162564" x="5802313" y="3371850"/>
          <p14:tracePt t="162597" x="5795963" y="3382963"/>
          <p14:tracePt t="162598" x="5792788" y="3386138"/>
          <p14:tracePt t="163006" x="5788025" y="3386138"/>
          <p14:tracePt t="163014" x="5778500" y="3386138"/>
          <p14:tracePt t="163031" x="5764213" y="3386138"/>
          <p14:tracePt t="163064" x="5668963" y="3414713"/>
          <p14:tracePt t="163097" x="5548313" y="3492500"/>
          <p14:tracePt t="163131" x="5419725" y="3590925"/>
          <p14:tracePt t="163165" x="5383213" y="3644900"/>
          <p14:tracePt t="163197" x="5381625" y="3648075"/>
          <p14:tracePt t="163270" x="5378450" y="3648075"/>
          <p14:tracePt t="163278" x="5376863" y="3644900"/>
          <p14:tracePt t="163298" x="5364163" y="3633788"/>
          <p14:tracePt t="163331" x="5330825" y="3621088"/>
          <p14:tracePt t="163365" x="5307013" y="3614738"/>
          <p14:tracePt t="163398" x="5283200" y="3624263"/>
          <p14:tracePt t="163431" x="5257800" y="3649663"/>
          <p14:tracePt t="163464" x="5226050" y="3676650"/>
          <p14:tracePt t="163498" x="5224463" y="3678238"/>
          <p14:tracePt t="163590" x="5224463" y="3673475"/>
          <p14:tracePt t="163598" x="5224463" y="3671888"/>
          <p14:tracePt t="163631" x="5226050" y="3662363"/>
          <p14:tracePt t="163665" x="5229225" y="3657600"/>
          <p14:tracePt t="163774" x="5230813" y="3657600"/>
          <p14:tracePt t="163782" x="5233988" y="3654425"/>
          <p14:tracePt t="163798" x="5235575" y="3648075"/>
          <p14:tracePt t="163832" x="5235575" y="3597275"/>
          <p14:tracePt t="163865" x="5238750" y="3582988"/>
          <p14:tracePt t="163982" x="5240338" y="3582988"/>
          <p14:tracePt t="164038" x="5243513" y="3582988"/>
          <p14:tracePt t="164046" x="5245100" y="3587750"/>
          <p14:tracePt t="164065" x="5249863" y="3592513"/>
          <p14:tracePt t="164098" x="5264150" y="3605213"/>
          <p14:tracePt t="164132" x="5272088" y="3609975"/>
          <p14:tracePt t="164199" x="5287963" y="3609975"/>
          <p14:tracePt t="164232" x="5302250" y="3609975"/>
          <p14:tracePt t="164265" x="5316538" y="3609975"/>
          <p14:tracePt t="164299" x="5321300" y="3609975"/>
          <p14:tracePt t="164478" x="5319713" y="3609975"/>
          <p14:tracePt t="164486" x="5316538" y="3614738"/>
          <p14:tracePt t="164499" x="5316538" y="3616325"/>
          <p14:tracePt t="164533" x="5305425" y="3692525"/>
          <p14:tracePt t="164566" x="5302250" y="3811588"/>
          <p14:tracePt t="164599" x="5300663" y="3862388"/>
          <p14:tracePt t="164632" x="5302250" y="3929063"/>
          <p14:tracePt t="164666" x="5297488" y="3952875"/>
          <p14:tracePt t="164670" x="5295900" y="3959225"/>
          <p14:tracePt t="164699" x="5291138" y="3967163"/>
          <p14:tracePt t="164733" x="5283200" y="3973513"/>
          <p14:tracePt t="164766" x="5281613" y="3981450"/>
          <p14:tracePt t="164799" x="5276850" y="3995738"/>
          <p14:tracePt t="164832" x="5267325" y="4014788"/>
          <p14:tracePt t="164867" x="5248275" y="4038600"/>
          <p14:tracePt t="164899" x="5226050" y="4059238"/>
          <p14:tracePt t="164966" x="5211763" y="4049713"/>
          <p14:tracePt t="164999" x="5205413" y="4040188"/>
          <p14:tracePt t="165033" x="5200650" y="4024313"/>
          <p14:tracePt t="165066" x="5200650" y="3995738"/>
          <p14:tracePt t="165099" x="5202238" y="3978275"/>
          <p14:tracePt t="165133" x="5211763" y="3967163"/>
          <p14:tracePt t="165166" x="5214938" y="3962400"/>
          <p14:tracePt t="165199" x="5219700" y="3952875"/>
          <p14:tracePt t="165233" x="5219700" y="3940175"/>
          <p14:tracePt t="165266" x="5219700" y="3929063"/>
          <p14:tracePt t="166102" x="5172075" y="3938588"/>
          <p14:tracePt t="166110" x="5149850" y="3952875"/>
          <p14:tracePt t="166134" x="5053013" y="3978275"/>
          <p14:tracePt t="166167" x="4740275" y="4068763"/>
          <p14:tracePt t="166201" x="4457700" y="4149725"/>
          <p14:tracePt t="166234" x="4348163" y="4168775"/>
          <p14:tracePt t="166267" x="4292600" y="4195763"/>
          <p14:tracePt t="166301" x="4216400" y="4230688"/>
          <p14:tracePt t="166334" x="4168775" y="4248150"/>
          <p14:tracePt t="166367" x="4148138" y="4254500"/>
          <p14:tracePt t="166401" x="4138613" y="4254500"/>
          <p14:tracePt t="166434" x="4114800" y="4257675"/>
          <p14:tracePt t="166467" x="3997325" y="4281488"/>
          <p14:tracePt t="166501" x="3844925" y="4310063"/>
          <p14:tracePt t="166534" x="3816350" y="4329113"/>
          <p14:tracePt t="166568" x="3811588" y="4338638"/>
          <p14:tracePt t="166601" x="3811588" y="4340225"/>
          <p14:tracePt t="166634" x="3811588" y="4343400"/>
          <p14:tracePt t="167198" x="3811588" y="4344988"/>
          <p14:tracePt t="167206" x="3805238" y="4368800"/>
          <p14:tracePt t="167235" x="3795713" y="4414838"/>
          <p14:tracePt t="167269" x="3776663" y="4464050"/>
          <p14:tracePt t="167302" x="3759200" y="4487863"/>
          <p14:tracePt t="167335" x="3748088" y="4505325"/>
          <p14:tracePt t="167368" x="3740150" y="4519613"/>
          <p14:tracePt t="167402" x="3733800" y="4529138"/>
          <p14:tracePt t="167435" x="3730625" y="4535488"/>
          <p14:tracePt t="167469" x="3724275" y="4548188"/>
          <p14:tracePt t="167502" x="3721100" y="4562475"/>
          <p14:tracePt t="167535" x="3719513" y="4587875"/>
          <p14:tracePt t="167568" x="3719513" y="4597400"/>
          <p14:tracePt t="167602" x="3730625" y="4614863"/>
          <p14:tracePt t="167635" x="3762375" y="4625975"/>
          <p14:tracePt t="167669" x="3768725" y="4638675"/>
          <p14:tracePt t="167669" x="3771900" y="4640263"/>
          <p14:tracePt t="167702" x="3776663" y="4649788"/>
          <p14:tracePt t="167735" x="3787775" y="4667250"/>
          <p14:tracePt t="167769" x="3787775" y="4672013"/>
          <p14:tracePt t="168038" x="3790950" y="4672013"/>
          <p14:tracePt t="168046" x="3792538" y="4673600"/>
          <p14:tracePt t="168069" x="3797300" y="4678363"/>
          <p14:tracePt t="168102" x="3811588" y="4691063"/>
          <p14:tracePt t="168136" x="3821113" y="4691063"/>
          <p14:tracePt t="168203" x="3824288" y="4691063"/>
          <p14:tracePt t="168237" x="3825875" y="4687888"/>
          <p14:tracePt t="168302" x="3829050" y="4687888"/>
          <p14:tracePt t="168574" x="3821113" y="4687888"/>
          <p14:tracePt t="168582" x="3797300" y="4687888"/>
          <p14:tracePt t="168603" x="3771900" y="4687888"/>
          <p14:tracePt t="168636" x="3757613" y="4687888"/>
          <p14:tracePt t="168703" x="3757613" y="4686300"/>
          <p14:tracePt t="168766" x="3762375" y="4683125"/>
          <p14:tracePt t="168774" x="3767138" y="4676775"/>
          <p14:tracePt t="168803" x="3890963" y="4602163"/>
          <p14:tracePt t="168837" x="4133850" y="4386263"/>
          <p14:tracePt t="168870" x="4244975" y="4202113"/>
          <p14:tracePt t="168903" x="4321175" y="4024313"/>
          <p14:tracePt t="168937" x="4554538" y="3840163"/>
          <p14:tracePt t="168970" x="4621213" y="3811588"/>
          <p14:tracePt t="169003" x="4664075" y="3781425"/>
          <p14:tracePt t="169036" x="4711700" y="3711575"/>
          <p14:tracePt t="169070" x="4719638" y="3700463"/>
          <p14:tracePt t="169400" x="4719638" y="3697288"/>
          <p14:tracePt t="169408" x="4729163" y="3692525"/>
          <p14:tracePt t="169437" x="4968875" y="3606800"/>
          <p14:tracePt t="169471" x="5343525" y="3468688"/>
          <p14:tracePt t="169504" x="5638800" y="3409950"/>
          <p14:tracePt t="169537" x="5657850" y="3400425"/>
          <p14:tracePt t="169571" x="5662613" y="3395663"/>
          <p14:tracePt t="169604" x="5667375" y="3387725"/>
          <p14:tracePt t="169637" x="5672138" y="3373438"/>
          <p14:tracePt t="169671" x="5673725" y="3367088"/>
          <p14:tracePt t="169704" x="5673725" y="3362325"/>
          <p14:tracePt t="169771" x="5681663" y="3352800"/>
          <p14:tracePt t="169804" x="5691188" y="3338513"/>
          <p14:tracePt t="169837" x="5692775" y="3333750"/>
          <p14:tracePt t="169904" x="5683250" y="3333750"/>
          <p14:tracePt t="169938" x="5657850" y="3333750"/>
          <p14:tracePt t="169971" x="5611813" y="3340100"/>
          <p14:tracePt t="170004" x="5548313" y="3362325"/>
          <p14:tracePt t="170038" x="5535613" y="3376613"/>
          <p14:tracePt t="170071" x="5534025" y="3382963"/>
          <p14:tracePt t="170105" x="5534025" y="3392488"/>
          <p14:tracePt t="170138" x="5534025" y="3402013"/>
          <p14:tracePt t="170171" x="5540375" y="3411538"/>
          <p14:tracePt t="170175" x="5543550" y="3414713"/>
          <p14:tracePt t="170205" x="5554663" y="3424238"/>
          <p14:tracePt t="170239" x="5691188" y="3443288"/>
          <p14:tracePt t="170271" x="5900738" y="3462338"/>
          <p14:tracePt t="170305" x="6007100" y="3467100"/>
          <p14:tracePt t="170338" x="6030913" y="3468688"/>
          <p14:tracePt t="170371" x="6045200" y="3459163"/>
          <p14:tracePt t="170405" x="6054725" y="3449638"/>
          <p14:tracePt t="170438" x="6064250" y="3440113"/>
          <p14:tracePt t="170472" x="6076950" y="3429000"/>
          <p14:tracePt t="170505" x="6091238" y="3421063"/>
          <p14:tracePt t="170538" x="6096000" y="3416300"/>
          <p14:tracePt t="170572" x="6119813" y="3409950"/>
          <p14:tracePt t="170605" x="6154738" y="3381375"/>
          <p14:tracePt t="170638" x="6164263" y="3376613"/>
          <p14:tracePt t="170672" x="6169025" y="3373438"/>
          <p14:tracePt t="170705" x="6172200" y="3368675"/>
          <p14:tracePt t="170741" x="6178550" y="3362325"/>
          <p14:tracePt t="170772" x="6181725" y="3354388"/>
          <p14:tracePt t="170805" x="6192838" y="3340100"/>
          <p14:tracePt t="170838" x="6207125" y="3321050"/>
          <p14:tracePt t="170872" x="6216650" y="3305175"/>
          <p14:tracePt t="170905" x="6229350" y="3282950"/>
          <p14:tracePt t="170939" x="6235700" y="3268663"/>
          <p14:tracePt t="170972" x="6235700" y="3248025"/>
          <p14:tracePt t="171005" x="6238875" y="3205163"/>
          <p14:tracePt t="171039" x="6234113" y="3192463"/>
          <p14:tracePt t="171072" x="6224588" y="3190875"/>
          <p14:tracePt t="171105" x="6202363" y="3176588"/>
          <p14:tracePt t="171139" x="6162675" y="3159125"/>
          <p14:tracePt t="171172" x="6038850" y="3154363"/>
          <p14:tracePt t="171205" x="5988050" y="3154363"/>
          <p14:tracePt t="171239" x="5948363" y="3154363"/>
          <p14:tracePt t="171272" x="5934075" y="3163888"/>
          <p14:tracePt t="171306" x="5892800" y="3205163"/>
          <p14:tracePt t="171339" x="5776913" y="3297238"/>
          <p14:tracePt t="171373" x="5686425" y="3357563"/>
          <p14:tracePt t="171406" x="5678488" y="3359150"/>
          <p14:tracePt t="171439" x="5667375" y="3359150"/>
          <p14:tracePt t="171472" x="5638800" y="3359150"/>
          <p14:tracePt t="171506" x="5616575" y="3362325"/>
          <p14:tracePt t="171539" x="5607050" y="3367088"/>
          <p14:tracePt t="171573" x="5588000" y="3371850"/>
          <p14:tracePt t="171606" x="5564188" y="3395663"/>
          <p14:tracePt t="171639" x="5553075" y="3406775"/>
          <p14:tracePt t="171672" x="5548313" y="3411538"/>
          <p14:tracePt t="171706" x="5545138" y="3414713"/>
          <p14:tracePt t="171740" x="5538788" y="3425825"/>
          <p14:tracePt t="171773" x="5538788" y="3433763"/>
          <p14:tracePt t="171806" x="5548313" y="3443288"/>
          <p14:tracePt t="171840" x="5553075" y="3449638"/>
          <p14:tracePt t="171873" x="5564188" y="3457575"/>
          <p14:tracePt t="171906" x="5576888" y="3463925"/>
          <p14:tracePt t="171940" x="5586413" y="3476625"/>
          <p14:tracePt t="171973" x="5597525" y="3478213"/>
          <p14:tracePt t="172006" x="5607050" y="3478213"/>
          <p14:tracePt t="172040" x="5611813" y="3481388"/>
          <p14:tracePt t="172073" x="5626100" y="3481388"/>
          <p14:tracePt t="172106" x="5645150" y="3487738"/>
          <p14:tracePt t="172140" x="5668963" y="3490913"/>
          <p14:tracePt t="172173" x="5681663" y="3490913"/>
          <p14:tracePt t="172207" x="5697538" y="3490913"/>
          <p14:tracePt t="172241" x="5719763" y="3490913"/>
          <p14:tracePt t="172273" x="5764213" y="3492500"/>
          <p14:tracePt t="172307" x="5786438" y="3492500"/>
          <p14:tracePt t="172340" x="5815013" y="3492500"/>
          <p14:tracePt t="172373" x="5829300" y="3487738"/>
          <p14:tracePt t="172407" x="5853113" y="3487738"/>
          <p14:tracePt t="172440" x="5868988" y="3482975"/>
          <p14:tracePt t="172473" x="5881688" y="3478213"/>
          <p14:tracePt t="172507" x="5911850" y="3478213"/>
          <p14:tracePt t="172541" x="5948363" y="3476625"/>
          <p14:tracePt t="172574" x="5972175" y="3468688"/>
          <p14:tracePt t="172607" x="5997575" y="3463925"/>
          <p14:tracePt t="172640" x="6011863" y="3449638"/>
          <p14:tracePt t="172674" x="6019800" y="3444875"/>
          <p14:tracePt t="172707" x="6026150" y="3438525"/>
          <p14:tracePt t="172742" x="6045200" y="3419475"/>
          <p14:tracePt t="172774" x="6076950" y="3387725"/>
          <p14:tracePt t="172807" x="6097588" y="3363913"/>
          <p14:tracePt t="172840" x="6115050" y="3338513"/>
          <p14:tracePt t="172874" x="6140450" y="3311525"/>
          <p14:tracePt t="172907" x="6159500" y="3295650"/>
          <p14:tracePt t="172941" x="6176963" y="3278188"/>
          <p14:tracePt t="172974" x="6197600" y="3225800"/>
          <p14:tracePt t="173007" x="6207125" y="3214688"/>
          <p14:tracePt t="173041" x="6216650" y="3181350"/>
          <p14:tracePt t="173074" x="6221413" y="3159125"/>
          <p14:tracePt t="173108" x="6224588" y="3133725"/>
          <p14:tracePt t="173141" x="6224588" y="3109913"/>
          <p14:tracePt t="173174" x="6219825" y="3101975"/>
          <p14:tracePt t="173207" x="6207125" y="3097213"/>
          <p14:tracePt t="173241" x="6173788" y="3097213"/>
          <p14:tracePt t="173274" x="6092825" y="3097213"/>
          <p14:tracePt t="173308" x="5964238" y="3097213"/>
          <p14:tracePt t="173341" x="5872163" y="3111500"/>
          <p14:tracePt t="173374" x="5800725" y="3135313"/>
          <p14:tracePt t="173408" x="5773738" y="3152775"/>
          <p14:tracePt t="173441" x="5749925" y="3171825"/>
          <p14:tracePt t="173475" x="5710238" y="3192463"/>
          <p14:tracePt t="173509" x="5668963" y="3225800"/>
          <p14:tracePt t="173541" x="5624513" y="3249613"/>
          <p14:tracePt t="173575" x="5610225" y="3262313"/>
          <p14:tracePt t="173608" x="5602288" y="3263900"/>
          <p14:tracePt t="173641" x="5586413" y="3273425"/>
          <p14:tracePt t="173675" x="5576888" y="3287713"/>
          <p14:tracePt t="173679" x="5573713" y="3290888"/>
          <p14:tracePt t="173708" x="5562600" y="3295650"/>
          <p14:tracePt t="173741" x="5554663" y="3314700"/>
          <p14:tracePt t="173775" x="5538788" y="3330575"/>
          <p14:tracePt t="173808" x="5529263" y="3357563"/>
          <p14:tracePt t="173841" x="5514975" y="3381375"/>
          <p14:tracePt t="173875" x="5514975" y="3400425"/>
          <p14:tracePt t="173908" x="5514975" y="3405188"/>
          <p14:tracePt t="173942" x="5514975" y="3409950"/>
          <p14:tracePt t="173975" x="5514975" y="3411538"/>
          <p14:tracePt t="174008" x="5514975" y="3419475"/>
          <p14:tracePt t="174042" x="5514975" y="3421063"/>
          <p14:tracePt t="174075" x="5516563" y="3425825"/>
          <p14:tracePt t="174108" x="5540375" y="3429000"/>
          <p14:tracePt t="174142" x="5562600" y="3429000"/>
          <p14:tracePt t="174175" x="5572125" y="3429000"/>
          <p14:tracePt t="174230" x="5573713" y="3429000"/>
          <p14:tracePt t="174242" x="5576888" y="3429000"/>
          <p14:tracePt t="174275" x="5578475" y="3429000"/>
          <p14:tracePt t="174309" x="5586413" y="3429000"/>
          <p14:tracePt t="174342" x="5600700" y="3430588"/>
          <p14:tracePt t="174375" x="5611813" y="3430588"/>
          <p14:tracePt t="174409" x="5616575" y="3430588"/>
          <p14:tracePt t="174442" x="5619750" y="3429000"/>
          <p14:tracePt t="174475" x="5621338" y="3425825"/>
          <p14:tracePt t="174509" x="5624513" y="3424238"/>
          <p14:tracePt t="174542" x="5630863" y="3421063"/>
          <p14:tracePt t="174576" x="5634038" y="3419475"/>
          <p14:tracePt t="174609" x="5638800" y="3419475"/>
          <p14:tracePt t="174642" x="5643563" y="3419475"/>
          <p14:tracePt t="174725" x="5645150" y="3419475"/>
          <p14:tracePt t="174798" x="5648325" y="3419475"/>
          <p14:tracePt t="174974" x="5649913" y="3419475"/>
          <p14:tracePt t="174982" x="5648325" y="3419475"/>
          <p14:tracePt t="175009" x="5640388" y="3424238"/>
          <p14:tracePt t="175043" x="5616575" y="3440113"/>
          <p14:tracePt t="175077" x="5578475" y="3459163"/>
          <p14:tracePt t="175109" x="5514975" y="3476625"/>
          <p14:tracePt t="175143" x="5429250" y="3497263"/>
          <p14:tracePt t="175176" x="5386388" y="3514725"/>
          <p14:tracePt t="175181" x="5381625" y="3519488"/>
          <p14:tracePt t="175209" x="5372100" y="3524250"/>
          <p14:tracePt t="175243" x="5354638" y="3530600"/>
          <p14:tracePt t="175277" x="5335588" y="3540125"/>
          <p14:tracePt t="175310" x="5324475" y="3548063"/>
          <p14:tracePt t="175343" x="5310188" y="3562350"/>
          <p14:tracePt t="175376" x="5292725" y="3571875"/>
          <p14:tracePt t="175410" x="5281613" y="3581400"/>
          <p14:tracePt t="175443" x="5264150" y="3597275"/>
          <p14:tracePt t="175476" x="5249863" y="3619500"/>
          <p14:tracePt t="175510" x="5235575" y="3638550"/>
          <p14:tracePt t="175543" x="5233988" y="3640138"/>
          <p14:tracePt t="175790" x="5238750" y="3638550"/>
          <p14:tracePt t="175798" x="5238750" y="3635375"/>
          <p14:tracePt t="175810" x="5240338" y="3633788"/>
          <p14:tracePt t="175844" x="5300663" y="3592513"/>
          <p14:tracePt t="175876" x="5538788" y="3440113"/>
          <p14:tracePt t="175910" x="5600700" y="3414713"/>
          <p14:tracePt t="175943" x="5602288" y="3411538"/>
          <p14:tracePt t="175977" x="5610225" y="3400425"/>
          <p14:tracePt t="176010" x="5614988" y="3382963"/>
          <p14:tracePt t="176044" x="5614988" y="3381375"/>
          <p14:tracePt t="176150" x="5611813" y="3382963"/>
          <p14:tracePt t="176158" x="5607050" y="3382963"/>
          <p14:tracePt t="176177" x="5602288" y="3386138"/>
          <p14:tracePt t="176210" x="5597525" y="3392488"/>
          <p14:tracePt t="176318" x="5597525" y="3395663"/>
          <p14:tracePt t="176326" x="5597525" y="3397250"/>
          <p14:tracePt t="176344" x="5597525" y="3400425"/>
          <p14:tracePt t="176377" x="5595938" y="3414713"/>
          <p14:tracePt t="176411" x="5597525" y="3429000"/>
          <p14:tracePt t="176444" x="5600700" y="3444875"/>
          <p14:tracePt t="176477" x="5610225" y="3452813"/>
          <p14:tracePt t="176511" x="5614988" y="3457575"/>
          <p14:tracePt t="176544" x="5616575" y="3457575"/>
          <p14:tracePt t="176578" x="5621338" y="3459163"/>
          <p14:tracePt t="176611" x="5626100" y="3459163"/>
          <p14:tracePt t="176710" x="5629275" y="3459163"/>
          <p14:tracePt t="176718" x="5630863" y="3459163"/>
          <p14:tracePt t="176745" x="5640388" y="3468688"/>
          <p14:tracePt t="176778" x="5664200" y="3486150"/>
          <p14:tracePt t="176811" x="5683250" y="3490913"/>
          <p14:tracePt t="176845" x="5702300" y="3490913"/>
          <p14:tracePt t="176878" x="5726113" y="3482975"/>
          <p14:tracePt t="176911" x="5748338" y="3481388"/>
          <p14:tracePt t="176945" x="5764213" y="3481388"/>
          <p14:tracePt t="176978" x="5768975" y="3481388"/>
          <p14:tracePt t="177011" x="5791200" y="3471863"/>
          <p14:tracePt t="177045" x="5969000" y="3448050"/>
          <p14:tracePt t="177078" x="6126163" y="3449638"/>
          <p14:tracePt t="177111" x="6172200" y="3449638"/>
          <p14:tracePt t="177145" x="6183313" y="3449638"/>
          <p14:tracePt t="177149" x="6186488" y="3448050"/>
          <p14:tracePt t="177178" x="6196013" y="3438525"/>
          <p14:tracePt t="177211" x="6202363" y="3430588"/>
          <p14:tracePt t="177245" x="6215063" y="3421063"/>
          <p14:tracePt t="177278" x="6229350" y="3419475"/>
          <p14:tracePt t="177312" x="6248400" y="3414713"/>
          <p14:tracePt t="177345" x="6307138" y="3406775"/>
          <p14:tracePt t="177378" x="6335713" y="3397250"/>
          <p14:tracePt t="177412" x="6350000" y="3390900"/>
          <p14:tracePt t="177445" x="6357938" y="3378200"/>
          <p14:tracePt t="177479" x="6343650" y="3367088"/>
          <p14:tracePt t="177512" x="6330950" y="3363913"/>
          <p14:tracePt t="177545" x="6324600" y="3357563"/>
          <p14:tracePt t="177579" x="6319838" y="3344863"/>
          <p14:tracePt t="177613" x="6300788" y="3328988"/>
          <p14:tracePt t="177645" x="6286500" y="3305175"/>
          <p14:tracePt t="177680" x="6262688" y="3300413"/>
          <p14:tracePt t="177712" x="6249988" y="3297238"/>
          <p14:tracePt t="177745" x="6200775" y="3292475"/>
          <p14:tracePt t="177778" x="6126163" y="3292475"/>
          <p14:tracePt t="177812" x="6005513" y="3295650"/>
          <p14:tracePt t="177845" x="5959475" y="3295650"/>
          <p14:tracePt t="177879" x="5853113" y="3295650"/>
          <p14:tracePt t="177912" x="5740400" y="3295650"/>
          <p14:tracePt t="177945" x="5695950" y="3295650"/>
          <p14:tracePt t="177979" x="5683250" y="3295650"/>
          <p14:tracePt t="178013" x="5654675" y="3295650"/>
          <p14:tracePt t="178046" x="5645150" y="3295650"/>
          <p14:tracePt t="178079" x="5638800" y="3297238"/>
          <p14:tracePt t="178113" x="5635625" y="3297238"/>
          <p14:tracePt t="178146" x="5634038" y="3297238"/>
          <p14:tracePt t="178179" x="5630863" y="3297238"/>
          <p14:tracePt t="185038" x="5629275" y="3297238"/>
          <p14:tracePt t="185046" x="5619750" y="3297238"/>
          <p14:tracePt t="185056" x="5553075" y="3297238"/>
          <p14:tracePt t="185086" x="4867275" y="3309938"/>
          <p14:tracePt t="185119" x="4443413" y="3505200"/>
          <p14:tracePt t="185153" x="4244975" y="3697288"/>
          <p14:tracePt t="185157" x="4171950" y="3763963"/>
          <p14:tracePt t="185186" x="4097338" y="3859213"/>
          <p14:tracePt t="185220" x="4054475" y="3935413"/>
          <p14:tracePt t="185253" x="4030663" y="3978275"/>
          <p14:tracePt t="185286" x="4021138" y="4002088"/>
          <p14:tracePt t="185320" x="4016375" y="4005263"/>
          <p14:tracePt t="185386" x="4014788" y="4005263"/>
          <p14:tracePt t="185421" x="3990975" y="4016375"/>
          <p14:tracePt t="185453" x="3968750" y="4029075"/>
          <p14:tracePt t="185520" x="3987800" y="4019550"/>
          <p14:tracePt t="185554" x="4081463" y="3990975"/>
          <p14:tracePt t="185587" x="4197350" y="3959225"/>
          <p14:tracePt t="185620" x="4240213" y="3930650"/>
          <p14:tracePt t="185653" x="4254500" y="3914775"/>
          <p14:tracePt t="185687" x="4262438" y="3895725"/>
          <p14:tracePt t="185720" x="4271963" y="3883025"/>
          <p14:tracePt t="185753" x="4283075" y="3859213"/>
          <p14:tracePt t="185787" x="4291013" y="3838575"/>
          <p14:tracePt t="185820" x="4291013" y="3830638"/>
          <p14:tracePt t="185902" x="4291013" y="3833813"/>
          <p14:tracePt t="185920" x="4286250" y="3844925"/>
          <p14:tracePt t="185954" x="4233863" y="3925888"/>
          <p14:tracePt t="185987" x="4202113" y="3990975"/>
          <p14:tracePt t="186021" x="4164013" y="4043363"/>
          <p14:tracePt t="186054" x="4162425" y="4044950"/>
          <p14:tracePt t="186087" x="4183063" y="4030663"/>
          <p14:tracePt t="186120" x="4395788" y="3890963"/>
          <p14:tracePt t="186154" x="4587875" y="3849688"/>
          <p14:tracePt t="186157" x="4591050" y="3849688"/>
          <p14:tracePt t="186187" x="4592638" y="3848100"/>
          <p14:tracePt t="186221" x="4592638" y="3838575"/>
          <p14:tracePt t="186254" x="4592638" y="3833813"/>
          <p14:tracePt t="186321" x="4583113" y="3886200"/>
          <p14:tracePt t="186354" x="4564063" y="3916363"/>
          <p14:tracePt t="186387" x="4540250" y="3962400"/>
          <p14:tracePt t="186421" x="4516438" y="3997325"/>
          <p14:tracePt t="186454" x="4510088" y="4002088"/>
          <p14:tracePt t="186521" x="4554538" y="3986213"/>
          <p14:tracePt t="186554" x="4725988" y="3963988"/>
          <p14:tracePt t="186587" x="4833938" y="3948113"/>
          <p14:tracePt t="186621" x="4833938" y="3944938"/>
          <p14:tracePt t="186688" x="4835525" y="3949700"/>
          <p14:tracePt t="186721" x="4829175" y="3987800"/>
          <p14:tracePt t="186754" x="4776788" y="4048125"/>
          <p14:tracePt t="186788" x="4745038" y="4092575"/>
          <p14:tracePt t="186821" x="4743450" y="4097338"/>
          <p14:tracePt t="186888" x="4764088" y="4078288"/>
          <p14:tracePt t="186921" x="4791075" y="4064000"/>
          <p14:tracePt t="186955" x="4810125" y="4057650"/>
          <p14:tracePt t="186989" x="4830763" y="4043363"/>
          <p14:tracePt t="187021" x="4838700" y="4040188"/>
          <p14:tracePt t="187055" x="4840288" y="4040188"/>
          <p14:tracePt t="189119" x="4840288" y="4035425"/>
          <p14:tracePt t="189125" x="4829175" y="4025900"/>
          <p14:tracePt t="189157" x="4810125" y="4019550"/>
          <p14:tracePt t="189160" x="4800600" y="4016375"/>
          <p14:tracePt t="189190" x="4738688" y="4010025"/>
          <p14:tracePt t="189224" x="4683125" y="4010025"/>
          <p14:tracePt t="189257" x="4662488" y="4010025"/>
          <p14:tracePt t="189290" x="4638675" y="4010025"/>
          <p14:tracePt t="189324" x="4581525" y="4006850"/>
          <p14:tracePt t="189357" x="4530725" y="4010025"/>
          <p14:tracePt t="189390" x="4525963" y="4010025"/>
          <p14:tracePt t="189457" x="4524375" y="4010025"/>
          <p14:tracePt t="189490" x="4516438" y="4010025"/>
          <p14:tracePt t="190598" x="4519613" y="4005263"/>
          <p14:tracePt t="190606" x="4519613" y="3995738"/>
          <p14:tracePt t="190625" x="4524375" y="3990975"/>
          <p14:tracePt t="190658" x="4530725" y="3981450"/>
          <p14:tracePt t="190661" x="4533900" y="3976688"/>
          <p14:tracePt t="190692" x="4543425" y="3952875"/>
          <p14:tracePt t="190725" x="4564063" y="3876675"/>
          <p14:tracePt t="190758" x="4576763" y="3852863"/>
          <p14:tracePt t="190792" x="4583113" y="3838575"/>
          <p14:tracePt t="190825" x="4586288" y="3830638"/>
          <p14:tracePt t="190858" x="4587875" y="3829050"/>
          <p14:tracePt t="190892" x="4591050" y="3825875"/>
          <p14:tracePt t="190925" x="4614863" y="3810000"/>
          <p14:tracePt t="190959" x="4672013" y="3776663"/>
          <p14:tracePt t="190992" x="4697413" y="3752850"/>
          <p14:tracePt t="191025" x="4764088" y="3721100"/>
          <p14:tracePt t="191059" x="5045075" y="3595688"/>
          <p14:tracePt t="191093" x="5202238" y="3538538"/>
          <p14:tracePt t="191125" x="5211763" y="3535363"/>
          <p14:tracePt t="191358" x="5216525" y="3535363"/>
          <p14:tracePt t="191367" x="5268913" y="3535363"/>
          <p14:tracePt t="191392" x="5430838" y="3535363"/>
          <p14:tracePt t="191426" x="5534025" y="3521075"/>
          <p14:tracePt t="191459" x="5562600" y="3497263"/>
          <p14:tracePt t="191493" x="5595938" y="3462338"/>
          <p14:tracePt t="191526" x="5664200" y="3416300"/>
          <p14:tracePt t="191559" x="5702300" y="3400425"/>
          <p14:tracePt t="191593" x="5730875" y="3390900"/>
          <p14:tracePt t="191626" x="5768975" y="3387725"/>
          <p14:tracePt t="191659" x="5829300" y="3378200"/>
          <p14:tracePt t="191663" x="5834063" y="3376613"/>
          <p14:tracePt t="191693" x="5845175" y="3368675"/>
          <p14:tracePt t="191726" x="5853113" y="3363913"/>
          <p14:tracePt t="191759" x="5862638" y="3354388"/>
          <p14:tracePt t="191793" x="5876925" y="3338513"/>
          <p14:tracePt t="191826" x="5881688" y="3325813"/>
          <p14:tracePt t="191859" x="5888038" y="3316288"/>
          <p14:tracePt t="191893" x="5888038" y="3314700"/>
          <p14:tracePt t="191926" x="5895975" y="3306763"/>
          <p14:tracePt t="191960" x="5897563" y="3302000"/>
          <p14:tracePt t="191993" x="5902325" y="3300413"/>
          <p14:tracePt t="192026" x="5905500" y="3297238"/>
          <p14:tracePt t="192060" x="5910263" y="3297238"/>
          <p14:tracePt t="192093" x="5910263" y="3300413"/>
          <p14:tracePt t="192126" x="5919788" y="3302000"/>
          <p14:tracePt t="192160" x="5921375" y="3305175"/>
          <p14:tracePt t="192193" x="5924550" y="3305175"/>
          <p14:tracePt t="192278" x="5926138" y="3306763"/>
          <p14:tracePt t="192303" x="5929313" y="3309938"/>
          <p14:tracePt t="192318" x="5929313" y="3311525"/>
          <p14:tracePt t="192327" x="5930900" y="3314700"/>
          <p14:tracePt t="192360" x="5935663" y="3321050"/>
          <p14:tracePt t="192393" x="5940425" y="3324225"/>
          <p14:tracePt t="192427" x="5945188" y="3328988"/>
          <p14:tracePt t="192460" x="5949950" y="3333750"/>
          <p14:tracePt t="192493" x="5954713" y="3333750"/>
          <p14:tracePt t="192527" x="5957888" y="3333750"/>
          <p14:tracePt t="192593" x="5962650" y="3338513"/>
          <p14:tracePt t="192627" x="5972175" y="3344863"/>
          <p14:tracePt t="192661" x="5981700" y="3354388"/>
          <p14:tracePt t="192694" x="5983288" y="3362325"/>
          <p14:tracePt t="192760" x="5986463" y="3362325"/>
          <p14:tracePt t="192794" x="5988050" y="3367088"/>
          <p14:tracePt t="192827" x="5988050" y="3368675"/>
          <p14:tracePt t="192942" x="5991225" y="3371850"/>
          <p14:tracePt t="193021" x="5991225" y="3373438"/>
          <p14:tracePt t="193036" x="5988050" y="3376613"/>
          <p14:tracePt t="193062" x="5986463" y="3378200"/>
          <p14:tracePt t="193086" x="5983288" y="3378200"/>
          <p14:tracePt t="193126" x="5981700" y="3378200"/>
          <p14:tracePt t="193182" x="5978525" y="3378200"/>
          <p14:tracePt t="193190" x="5976938" y="3381375"/>
          <p14:tracePt t="193214" x="5973763" y="3381375"/>
          <p14:tracePt t="193230" x="5972175" y="3381375"/>
          <p14:tracePt t="193261" x="5969000" y="3381375"/>
          <p14:tracePt t="193294" x="5967413" y="3378200"/>
          <p14:tracePt t="193328" x="5964238" y="3378200"/>
          <p14:tracePt t="193394" x="5964238" y="3373438"/>
          <p14:tracePt t="193428" x="5964238" y="3371850"/>
          <p14:tracePt t="193461" x="5962650" y="3368675"/>
          <p14:tracePt t="193494" x="5962650" y="3367088"/>
          <p14:tracePt t="193630" x="5959475" y="3367088"/>
          <p14:tracePt t="193694" x="5957888" y="3367088"/>
          <p14:tracePt t="193726" x="5957888" y="3363913"/>
          <p14:tracePt t="194086" x="5954713" y="3367088"/>
          <p14:tracePt t="194094" x="5953125" y="3368675"/>
          <p14:tracePt t="194102" x="5953125" y="3371850"/>
          <p14:tracePt t="194128" x="5945188" y="3378200"/>
          <p14:tracePt t="194162" x="5935663" y="3387725"/>
          <p14:tracePt t="194166" x="5935663" y="3390900"/>
          <p14:tracePt t="194195" x="5935663" y="3392488"/>
          <p14:tracePt t="214374" x="5935663" y="3395663"/>
          <p14:tracePt t="214566" x="5929313" y="3390900"/>
          <p14:tracePt t="214574" x="5902325" y="3381375"/>
          <p14:tracePt t="214582" x="5867400" y="3362325"/>
          <p14:tracePt t="214615" x="5834063" y="3344863"/>
          <p14:tracePt t="214649" x="5802313" y="3344863"/>
          <p14:tracePt t="214682" x="5495925" y="3392488"/>
          <p14:tracePt t="214716" x="5076825" y="3606800"/>
          <p14:tracePt t="214749" x="4810125" y="3797300"/>
          <p14:tracePt t="214782" x="4791075" y="3821113"/>
          <p14:tracePt t="214816" x="4762500" y="3844925"/>
          <p14:tracePt t="214849" x="4725988" y="3859213"/>
          <p14:tracePt t="214883" x="4676775" y="3881438"/>
          <p14:tracePt t="214916" x="4573588" y="3944938"/>
          <p14:tracePt t="214949" x="4286250" y="4038600"/>
          <p14:tracePt t="214983" x="3992563" y="4273550"/>
          <p14:tracePt t="215016" x="3938588" y="4333875"/>
          <p14:tracePt t="215049" x="3938588" y="4330700"/>
          <p14:tracePt t="215083" x="4159250" y="4143375"/>
          <p14:tracePt t="215116" x="4476750" y="3967163"/>
          <p14:tracePt t="215149" x="4891088" y="3695700"/>
          <p14:tracePt t="215183" x="5176838" y="3490913"/>
          <p14:tracePt t="215216" x="5378450" y="3430588"/>
          <p14:tracePt t="215250" x="5457825" y="3382963"/>
          <p14:tracePt t="215283" x="5468938" y="3371850"/>
          <p14:tracePt t="215317" x="5478463" y="3368675"/>
          <p14:tracePt t="215350" x="5468938" y="3381375"/>
          <p14:tracePt t="215383" x="5435600" y="3406775"/>
          <p14:tracePt t="215416" x="5153025" y="3535363"/>
          <p14:tracePt t="215450" x="4992688" y="3576638"/>
          <p14:tracePt t="215483" x="4962525" y="3587750"/>
          <p14:tracePt t="215582" x="4995863" y="3581400"/>
          <p14:tracePt t="215590" x="5048250" y="3562350"/>
          <p14:tracePt t="215616" x="5292725" y="3435350"/>
          <p14:tracePt t="215650" x="5395913" y="3405188"/>
          <p14:tracePt t="215653" x="5410200" y="3397250"/>
          <p14:tracePt t="215683" x="5424488" y="33924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29854"/>
            <a:ext cx="9143999" cy="385424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ea typeface="MS PGothic" charset="0"/>
              </a:rPr>
              <a:t>Where are they?</a:t>
            </a:r>
          </a:p>
        </p:txBody>
      </p:sp>
      <p:pic>
        <p:nvPicPr>
          <p:cNvPr id="14341" name="Picture 3" descr="mainbelt_blac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524" y="716757"/>
            <a:ext cx="6071809" cy="408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749176" y="3790712"/>
            <a:ext cx="1244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b="0" dirty="0">
                <a:solidFill>
                  <a:srgbClr val="3366FF"/>
                </a:solidFill>
                <a:cs typeface="+mn-cs"/>
              </a:rPr>
              <a:t>Main belt</a:t>
            </a:r>
            <a:endParaRPr lang="en-US" b="0" dirty="0">
              <a:solidFill>
                <a:srgbClr val="3366FF"/>
              </a:solidFill>
              <a:cs typeface="+mn-cs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883400" y="4341019"/>
            <a:ext cx="185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b="0" dirty="0">
                <a:solidFill>
                  <a:srgbClr val="3366FF"/>
                </a:solidFill>
                <a:cs typeface="+mn-cs"/>
              </a:rPr>
              <a:t>Jupiter Trojans</a:t>
            </a:r>
            <a:endParaRPr lang="en-US" b="0" dirty="0">
              <a:solidFill>
                <a:srgbClr val="3366FF"/>
              </a:solidFill>
              <a:cs typeface="+mn-cs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132638" y="889398"/>
            <a:ext cx="16732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b="0" dirty="0">
                <a:solidFill>
                  <a:srgbClr val="3366FF"/>
                </a:solidFill>
                <a:cs typeface="+mn-cs"/>
              </a:rPr>
              <a:t>Jupiter Trojans</a:t>
            </a:r>
            <a:endParaRPr lang="en-US" b="0" dirty="0">
              <a:solidFill>
                <a:srgbClr val="3366FF"/>
              </a:solidFill>
              <a:cs typeface="+mn-cs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69900" y="983456"/>
            <a:ext cx="22792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NotesEs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b="0" dirty="0">
                <a:solidFill>
                  <a:srgbClr val="3366FF"/>
                </a:solidFill>
              </a:rPr>
              <a:t>N</a:t>
            </a:r>
            <a:r>
              <a:rPr lang="en-GB" b="0" dirty="0">
                <a:solidFill>
                  <a:srgbClr val="3366FF"/>
                </a:solidFill>
                <a:cs typeface="+mn-cs"/>
              </a:rPr>
              <a:t>ear-Earth objects, NEOs</a:t>
            </a:r>
            <a:endParaRPr lang="en-US" b="0" dirty="0">
              <a:solidFill>
                <a:srgbClr val="3366FF"/>
              </a:solidFill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756506" y="1690666"/>
            <a:ext cx="2299304" cy="934001"/>
          </a:xfrm>
          <a:prstGeom prst="line">
            <a:avLst/>
          </a:prstGeom>
          <a:ln w="15875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D5647EB-4596-0E49-9756-15A04D2FC11C}"/>
              </a:ext>
            </a:extLst>
          </p:cNvPr>
          <p:cNvSpPr txBox="1"/>
          <p:nvPr/>
        </p:nvSpPr>
        <p:spPr>
          <a:xfrm rot="16200000">
            <a:off x="8114352" y="3408712"/>
            <a:ext cx="14927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srgbClr val="FFFF00"/>
                </a:solidFill>
              </a:rPr>
              <a:t>Easysky.de</a:t>
            </a:r>
            <a:r>
              <a:rPr lang="en-US" sz="900" dirty="0">
                <a:solidFill>
                  <a:srgbClr val="FFFF00"/>
                </a:solidFill>
              </a:rPr>
              <a:t> (B. Busch)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41CFC8-277F-1846-BBC4-8B82A9FD426C}"/>
              </a:ext>
            </a:extLst>
          </p:cNvPr>
          <p:cNvCxnSpPr>
            <a:cxnSpLocks/>
          </p:cNvCxnSpPr>
          <p:nvPr/>
        </p:nvCxnSpPr>
        <p:spPr>
          <a:xfrm flipV="1">
            <a:off x="3906158" y="3366661"/>
            <a:ext cx="577065" cy="608718"/>
          </a:xfrm>
          <a:prstGeom prst="line">
            <a:avLst/>
          </a:prstGeom>
          <a:ln w="15875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377ECE1-366B-B54D-968B-A9DB9D9E6BD5}"/>
              </a:ext>
            </a:extLst>
          </p:cNvPr>
          <p:cNvSpPr txBox="1"/>
          <p:nvPr/>
        </p:nvSpPr>
        <p:spPr>
          <a:xfrm rot="2445852">
            <a:off x="-319568" y="3124489"/>
            <a:ext cx="386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FFFF00"/>
                </a:solidFill>
                <a:hlinkClick r:id="rId4"/>
              </a:rPr>
              <a:t>https://neotools.ssa.esa.int/ovt</a:t>
            </a:r>
            <a:endParaRPr lang="en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3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29853"/>
            <a:ext cx="9144000" cy="441364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ea typeface="MS PGothic" charset="0"/>
              </a:rPr>
              <a:t>Can they hit our planet?</a:t>
            </a:r>
          </a:p>
        </p:txBody>
      </p:sp>
      <p:sp>
        <p:nvSpPr>
          <p:cNvPr id="16387" name="Rectangle 8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292100" y="4877991"/>
            <a:ext cx="2895600" cy="190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10698"/>
                </a:solidFill>
              </a:rPr>
              <a:t>ESA unclassified – For official use</a:t>
            </a:r>
          </a:p>
        </p:txBody>
      </p:sp>
      <p:pic>
        <p:nvPicPr>
          <p:cNvPr id="16389" name="Picture 4" descr="dinosa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10" y="794148"/>
            <a:ext cx="6470952" cy="386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1"/>
          <p:cNvSpPr>
            <a:spLocks noChangeArrowheads="1"/>
          </p:cNvSpPr>
          <p:nvPr/>
        </p:nvSpPr>
        <p:spPr bwMode="auto">
          <a:xfrm>
            <a:off x="2784475" y="4692254"/>
            <a:ext cx="67691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Cartoon von Dick Adair, Honolulu Advertiser, 10 Oct 2002 </a:t>
            </a:r>
          </a:p>
        </p:txBody>
      </p:sp>
    </p:spTree>
    <p:extLst>
      <p:ext uri="{BB962C8B-B14F-4D97-AF65-F5344CB8AC3E}">
        <p14:creationId xmlns:p14="http://schemas.microsoft.com/office/powerpoint/2010/main" val="1165097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4287" y="723545"/>
            <a:ext cx="9268287" cy="441364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64066" y="108360"/>
            <a:ext cx="7155319" cy="461665"/>
          </a:xfrm>
        </p:spPr>
        <p:txBody>
          <a:bodyPr/>
          <a:lstStyle/>
          <a:p>
            <a:r>
              <a:rPr lang="en-US" dirty="0">
                <a:latin typeface="Verdana" charset="0"/>
                <a:ea typeface="MS PGothic" charset="0"/>
              </a:rPr>
              <a:t>Yes - Meteor Crater, Arizona</a:t>
            </a:r>
          </a:p>
        </p:txBody>
      </p:sp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7" y="570025"/>
            <a:ext cx="4919328" cy="340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CA64C28-8BEB-624E-973F-F979D819A6F5}"/>
              </a:ext>
            </a:extLst>
          </p:cNvPr>
          <p:cNvGrpSpPr/>
          <p:nvPr/>
        </p:nvGrpSpPr>
        <p:grpSpPr>
          <a:xfrm>
            <a:off x="1089764" y="819397"/>
            <a:ext cx="533332" cy="994190"/>
            <a:chOff x="1089764" y="819397"/>
            <a:chExt cx="533332" cy="99419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00B0C46-D40F-894B-BC0F-017DDFC2FB6D}"/>
                </a:ext>
              </a:extLst>
            </p:cNvPr>
            <p:cNvSpPr/>
            <p:nvPr/>
          </p:nvSpPr>
          <p:spPr>
            <a:xfrm>
              <a:off x="1089764" y="819397"/>
              <a:ext cx="200416" cy="187241"/>
            </a:xfrm>
            <a:prstGeom prst="ellipse">
              <a:avLst/>
            </a:prstGeom>
            <a:solidFill>
              <a:srgbClr val="A6754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4811F14-A547-7444-98EC-09FC211B92C2}"/>
                </a:ext>
              </a:extLst>
            </p:cNvPr>
            <p:cNvCxnSpPr>
              <a:cxnSpLocks/>
            </p:cNvCxnSpPr>
            <p:nvPr/>
          </p:nvCxnSpPr>
          <p:spPr>
            <a:xfrm>
              <a:off x="1272366" y="1074368"/>
              <a:ext cx="350730" cy="7392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8">
            <a:extLst>
              <a:ext uri="{FF2B5EF4-FFF2-40B4-BE49-F238E27FC236}">
                <a16:creationId xmlns:a16="http://schemas.microsoft.com/office/drawing/2014/main" id="{6673153F-CCBA-DB4A-9BD8-BBEAF75D1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4877991"/>
            <a:ext cx="2895600" cy="190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50" b="0">
                <a:solidFill>
                  <a:srgbClr val="010698"/>
                </a:solidFill>
              </a:rPr>
              <a:t>ESA unclassified – For official use</a:t>
            </a:r>
            <a:endParaRPr lang="en-US" sz="1050" b="0" dirty="0">
              <a:solidFill>
                <a:srgbClr val="010698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572F86-B02F-D14B-A80C-BD551649A02D}"/>
              </a:ext>
            </a:extLst>
          </p:cNvPr>
          <p:cNvGrpSpPr/>
          <p:nvPr/>
        </p:nvGrpSpPr>
        <p:grpSpPr>
          <a:xfrm>
            <a:off x="4237726" y="1904540"/>
            <a:ext cx="4061091" cy="3232652"/>
            <a:chOff x="4237726" y="1904540"/>
            <a:chExt cx="4061091" cy="3232652"/>
          </a:xfrm>
        </p:grpSpPr>
        <p:pic>
          <p:nvPicPr>
            <p:cNvPr id="6" name="Picture 4" descr="Tunguska_kulik1">
              <a:extLst>
                <a:ext uri="{FF2B5EF4-FFF2-40B4-BE49-F238E27FC236}">
                  <a16:creationId xmlns:a16="http://schemas.microsoft.com/office/drawing/2014/main" id="{5E2B219C-80D6-7146-A5CF-4423F779C5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7726" y="2512837"/>
              <a:ext cx="4061091" cy="2624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D6D8BC-8973-3A48-8B69-CE1DA9DD45EA}"/>
                </a:ext>
              </a:extLst>
            </p:cNvPr>
            <p:cNvSpPr txBox="1"/>
            <p:nvPr/>
          </p:nvSpPr>
          <p:spPr>
            <a:xfrm>
              <a:off x="6797072" y="1904540"/>
              <a:ext cx="1444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Verdana" charset="0"/>
                  <a:ea typeface="MS PGothic" charset="0"/>
                </a:rPr>
                <a:t>Tunguska</a:t>
              </a:r>
              <a:endParaRPr lang="en-NL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71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23545"/>
            <a:ext cx="9144000" cy="441364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ea typeface="MS PGothic" charset="0"/>
              </a:rPr>
              <a:t>Chelyabinsk, Feb 2013</a:t>
            </a:r>
          </a:p>
        </p:txBody>
      </p:sp>
      <p:sp>
        <p:nvSpPr>
          <p:cNvPr id="2150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Verdana" charset="0"/>
              <a:ea typeface="MS PGothic" charset="0"/>
            </a:endParaRPr>
          </a:p>
        </p:txBody>
      </p:sp>
      <p:pic>
        <p:nvPicPr>
          <p:cNvPr id="21510" name="Content Placeholder 1" descr="Screen Shot 2013-03-13 at 12.32.20 PM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" b="-613"/>
          <a:stretch>
            <a:fillRect/>
          </a:stretch>
        </p:blipFill>
        <p:spPr bwMode="auto">
          <a:xfrm>
            <a:off x="1705209" y="858762"/>
            <a:ext cx="5793839" cy="396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8C28D-DCDB-D54C-ABA5-E62E1198CE50}"/>
              </a:ext>
            </a:extLst>
          </p:cNvPr>
          <p:cNvSpPr txBox="1"/>
          <p:nvPr/>
        </p:nvSpPr>
        <p:spPr>
          <a:xfrm>
            <a:off x="1934981" y="4468969"/>
            <a:ext cx="5189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FF00"/>
                </a:solidFill>
              </a:rPr>
              <a:t>z.B</a:t>
            </a:r>
            <a:r>
              <a:rPr lang="en-US" sz="1400" dirty="0">
                <a:solidFill>
                  <a:srgbClr val="FFFF00"/>
                </a:solidFill>
              </a:rPr>
              <a:t>. </a:t>
            </a:r>
            <a:r>
              <a:rPr lang="en-US" sz="1400" dirty="0">
                <a:solidFill>
                  <a:srgbClr val="FFFF00"/>
                </a:solidFill>
                <a:hlinkClick r:id="rId5"/>
              </a:rPr>
              <a:t>https://</a:t>
            </a:r>
            <a:r>
              <a:rPr lang="en-US" sz="1400" dirty="0" err="1">
                <a:solidFill>
                  <a:srgbClr val="FFFF00"/>
                </a:solidFill>
                <a:hlinkClick r:id="rId5"/>
              </a:rPr>
              <a:t>www.youtube.com</a:t>
            </a:r>
            <a:r>
              <a:rPr lang="en-US" sz="1400" dirty="0">
                <a:solidFill>
                  <a:srgbClr val="FFFF00"/>
                </a:solidFill>
                <a:hlinkClick r:id="rId5"/>
              </a:rPr>
              <a:t>/</a:t>
            </a:r>
            <a:r>
              <a:rPr lang="en-US" sz="1400" dirty="0" err="1">
                <a:solidFill>
                  <a:srgbClr val="FFFF00"/>
                </a:solidFill>
                <a:hlinkClick r:id="rId5"/>
              </a:rPr>
              <a:t>watch?v</a:t>
            </a:r>
            <a:r>
              <a:rPr lang="en-US" sz="1400" dirty="0">
                <a:solidFill>
                  <a:srgbClr val="FFFF00"/>
                </a:solidFill>
                <a:hlinkClick r:id="rId5"/>
              </a:rPr>
              <a:t>=Y7Rx2PZ7C0c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5304C9-202C-754C-B893-ED0E3A878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4877991"/>
            <a:ext cx="2895600" cy="190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50" b="0">
                <a:solidFill>
                  <a:srgbClr val="010698"/>
                </a:solidFill>
              </a:rPr>
              <a:t>ESA unclassified – For official use</a:t>
            </a:r>
            <a:endParaRPr lang="en-US" sz="1050" b="0" dirty="0">
              <a:solidFill>
                <a:srgbClr val="010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28099"/>
      </p:ext>
    </p:extLst>
  </p:cSld>
  <p:clrMapOvr>
    <a:masterClrMapping/>
  </p:clrMapOvr>
</p:sld>
</file>

<file path=ppt/theme/theme1.xml><?xml version="1.0" encoding="utf-8"?>
<a:theme xmlns:a="http://schemas.openxmlformats.org/drawingml/2006/main" name="ESA Mac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22279E-2C4C-4C93-8498-455A58D1433E}">
  <ds:schemaRefs>
    <ds:schemaRef ds:uri="f2760952-b3bb-408f-ace6-eb1e07642b86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1195</Words>
  <Application>Microsoft Office PowerPoint</Application>
  <PresentationFormat>Předvádění na obrazovce (16:9)</PresentationFormat>
  <Paragraphs>200</Paragraphs>
  <Slides>37</Slides>
  <Notes>25</Notes>
  <HiddenSlides>0</HiddenSlides>
  <MMClips>1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6" baseType="lpstr">
      <vt:lpstr>ＭＳ Ｐゴシック</vt:lpstr>
      <vt:lpstr>ＭＳ Ｐゴシック</vt:lpstr>
      <vt:lpstr>Arial</vt:lpstr>
      <vt:lpstr>Calibri</vt:lpstr>
      <vt:lpstr>NotesEsa</vt:lpstr>
      <vt:lpstr>Symbol</vt:lpstr>
      <vt:lpstr>Verdana</vt:lpstr>
      <vt:lpstr>Wingdings</vt:lpstr>
      <vt:lpstr>ESA Mac Presentation 16-9</vt:lpstr>
      <vt:lpstr>Prezentace aplikace PowerPoint</vt:lpstr>
      <vt:lpstr>Prezentace aplikace PowerPoint</vt:lpstr>
      <vt:lpstr>What are asteroids?</vt:lpstr>
      <vt:lpstr>What are asteroids?</vt:lpstr>
      <vt:lpstr>Where do they come from?</vt:lpstr>
      <vt:lpstr>Where are they?</vt:lpstr>
      <vt:lpstr>Can they hit our planet?</vt:lpstr>
      <vt:lpstr>Yes - Meteor Crater, Arizona</vt:lpstr>
      <vt:lpstr>Chelyabinsk, Feb 2013</vt:lpstr>
      <vt:lpstr>How many are there?</vt:lpstr>
      <vt:lpstr>ESA’s ”Planetary Defence Office”</vt:lpstr>
      <vt:lpstr>This is our logo</vt:lpstr>
      <vt:lpstr>Prezentace aplikace PowerPoint</vt:lpstr>
      <vt:lpstr>Prezentace aplikace PowerPoint</vt:lpstr>
      <vt:lpstr>Prezentace aplikace PowerPoint</vt:lpstr>
      <vt:lpstr>Prezentace aplikace PowerPoint</vt:lpstr>
      <vt:lpstr>Orbit determination and prediction</vt:lpstr>
      <vt:lpstr>Prezentace aplikace PowerPoint</vt:lpstr>
      <vt:lpstr>Politics</vt:lpstr>
      <vt:lpstr>Warning</vt:lpstr>
      <vt:lpstr>Can we deflect asteroids? – yes</vt:lpstr>
      <vt:lpstr>The DART mission (Double Asteroid Redirection Test)</vt:lpstr>
      <vt:lpstr>Prezentace aplikace PowerPoint</vt:lpstr>
      <vt:lpstr>Prezentace aplikace PowerPoint</vt:lpstr>
      <vt:lpstr>Prezentace aplikace PowerPoint</vt:lpstr>
      <vt:lpstr>Prezentace aplikace PowerPoint</vt:lpstr>
      <vt:lpstr>CubeSat image by “LiciaCube”</vt:lpstr>
      <vt:lpstr>From the ground</vt:lpstr>
      <vt:lpstr>Did we change the orbital duration?</vt:lpstr>
      <vt:lpstr>Did we change the orbital duration?</vt:lpstr>
      <vt:lpstr> But asteroids have good sides too!</vt:lpstr>
      <vt:lpstr>Formation of the solar system</vt:lpstr>
      <vt:lpstr>Asteroids and science</vt:lpstr>
      <vt:lpstr>Prezentace aplikace PowerPoint</vt:lpstr>
      <vt:lpstr>We can now learn how this worked</vt:lpstr>
      <vt:lpstr>Conclusions</vt:lpstr>
      <vt:lpstr>Prezentace aplikace PowerPoint</vt:lpstr>
    </vt:vector>
  </TitlesOfParts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Ruediger Jehn</dc:creator>
  <cp:lastModifiedBy>Jana Tichá</cp:lastModifiedBy>
  <cp:revision>1028</cp:revision>
  <cp:lastPrinted>2017-09-10T18:24:11Z</cp:lastPrinted>
  <dcterms:created xsi:type="dcterms:W3CDTF">2009-03-03T09:28:14Z</dcterms:created>
  <dcterms:modified xsi:type="dcterms:W3CDTF">2022-10-12T12:15:05Z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